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5"/>
  </p:notesMasterIdLst>
  <p:sldIdLst>
    <p:sldId id="258" r:id="rId2"/>
    <p:sldId id="1783" r:id="rId3"/>
    <p:sldId id="1782" r:id="rId4"/>
    <p:sldId id="1770" r:id="rId5"/>
    <p:sldId id="1784" r:id="rId6"/>
    <p:sldId id="1772" r:id="rId7"/>
    <p:sldId id="1788" r:id="rId8"/>
    <p:sldId id="1779" r:id="rId9"/>
    <p:sldId id="1786" r:id="rId10"/>
    <p:sldId id="1787" r:id="rId11"/>
    <p:sldId id="1778" r:id="rId12"/>
    <p:sldId id="1777" r:id="rId13"/>
    <p:sldId id="1781" r:id="rId14"/>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8A5AD0-5DF2-4E73-944E-CB600C60E38A}">
          <p14:sldIdLst>
            <p14:sldId id="258"/>
            <p14:sldId id="1783"/>
            <p14:sldId id="1782"/>
            <p14:sldId id="1770"/>
            <p14:sldId id="1784"/>
            <p14:sldId id="1772"/>
            <p14:sldId id="1788"/>
            <p14:sldId id="1779"/>
            <p14:sldId id="1786"/>
            <p14:sldId id="1787"/>
            <p14:sldId id="1778"/>
            <p14:sldId id="1777"/>
            <p14:sldId id="1781"/>
          </p14:sldIdLst>
        </p14:section>
        <p14:section name="Untitled Section" id="{61214E5B-9443-4B33-8345-4B65CFB29CE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482AD6-831E-44C9-A7D3-6B87B964D245}" v="61" dt="2025-04-30T19:52:17.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ti Bimali" userId="4644d7535f3dedc6" providerId="LiveId" clId="{B3482AD6-831E-44C9-A7D3-6B87B964D245}"/>
    <pc:docChg chg="undo custSel modSld">
      <pc:chgData name="Stuti Bimali" userId="4644d7535f3dedc6" providerId="LiveId" clId="{B3482AD6-831E-44C9-A7D3-6B87B964D245}" dt="2025-04-30T19:52:17.369" v="98"/>
      <pc:docMkLst>
        <pc:docMk/>
      </pc:docMkLst>
      <pc:sldChg chg="addSp delSp modSp mod modTransition addAnim delAnim modAnim">
        <pc:chgData name="Stuti Bimali" userId="4644d7535f3dedc6" providerId="LiveId" clId="{B3482AD6-831E-44C9-A7D3-6B87B964D245}" dt="2025-04-30T19:52:17.369" v="98"/>
        <pc:sldMkLst>
          <pc:docMk/>
          <pc:sldMk cId="3660179304" sldId="1777"/>
        </pc:sldMkLst>
        <pc:picChg chg="add del mod">
          <ac:chgData name="Stuti Bimali" userId="4644d7535f3dedc6" providerId="LiveId" clId="{B3482AD6-831E-44C9-A7D3-6B87B964D245}" dt="2025-04-30T19:14:32.544" v="37" actId="478"/>
          <ac:picMkLst>
            <pc:docMk/>
            <pc:sldMk cId="3660179304" sldId="1777"/>
            <ac:picMk id="13" creationId="{979204C8-7F6A-DF1C-D75B-A5CD4B1DA8DB}"/>
          </ac:picMkLst>
        </pc:picChg>
        <pc:picChg chg="add del mod">
          <ac:chgData name="Stuti Bimali" userId="4644d7535f3dedc6" providerId="LiveId" clId="{B3482AD6-831E-44C9-A7D3-6B87B964D245}" dt="2025-04-30T19:12:08.940" v="20"/>
          <ac:picMkLst>
            <pc:docMk/>
            <pc:sldMk cId="3660179304" sldId="1777"/>
            <ac:picMk id="23" creationId="{503896FB-B3C8-C703-E0A8-DE6ADC1A40FC}"/>
          </ac:picMkLst>
        </pc:picChg>
        <pc:picChg chg="add del mod ord">
          <ac:chgData name="Stuti Bimali" userId="4644d7535f3dedc6" providerId="LiveId" clId="{B3482AD6-831E-44C9-A7D3-6B87B964D245}" dt="2025-04-30T19:12:17.652" v="21"/>
          <ac:picMkLst>
            <pc:docMk/>
            <pc:sldMk cId="3660179304" sldId="1777"/>
            <ac:picMk id="27" creationId="{8A0CAABD-EA8A-FEF0-FD1B-3A442BBFE97D}"/>
          </ac:picMkLst>
        </pc:picChg>
        <pc:picChg chg="add del mod">
          <ac:chgData name="Stuti Bimali" userId="4644d7535f3dedc6" providerId="LiveId" clId="{B3482AD6-831E-44C9-A7D3-6B87B964D245}" dt="2025-04-30T19:12:24.977" v="23"/>
          <ac:picMkLst>
            <pc:docMk/>
            <pc:sldMk cId="3660179304" sldId="1777"/>
            <ac:picMk id="28" creationId="{6A4E56C3-3EAC-0CC0-8AB4-4C435C0A7791}"/>
          </ac:picMkLst>
        </pc:picChg>
        <pc:picChg chg="add del mod ord">
          <ac:chgData name="Stuti Bimali" userId="4644d7535f3dedc6" providerId="LiveId" clId="{B3482AD6-831E-44C9-A7D3-6B87B964D245}" dt="2025-04-30T19:12:32.209" v="24"/>
          <ac:picMkLst>
            <pc:docMk/>
            <pc:sldMk cId="3660179304" sldId="1777"/>
            <ac:picMk id="31" creationId="{30B07BA9-021D-AC54-0E2C-50734F7FF537}"/>
          </ac:picMkLst>
        </pc:picChg>
        <pc:picChg chg="add del mod">
          <ac:chgData name="Stuti Bimali" userId="4644d7535f3dedc6" providerId="LiveId" clId="{B3482AD6-831E-44C9-A7D3-6B87B964D245}" dt="2025-04-30T19:12:38.080" v="25" actId="478"/>
          <ac:picMkLst>
            <pc:docMk/>
            <pc:sldMk cId="3660179304" sldId="1777"/>
            <ac:picMk id="32" creationId="{DE67B5B8-AAE3-F8B6-C2A5-1200779F1F4A}"/>
          </ac:picMkLst>
        </pc:picChg>
        <pc:picChg chg="add del mod">
          <ac:chgData name="Stuti Bimali" userId="4644d7535f3dedc6" providerId="LiveId" clId="{B3482AD6-831E-44C9-A7D3-6B87B964D245}" dt="2025-04-30T19:13:11.534" v="29"/>
          <ac:picMkLst>
            <pc:docMk/>
            <pc:sldMk cId="3660179304" sldId="1777"/>
            <ac:picMk id="36" creationId="{5971C4F5-A9A9-C617-30C9-D42E972941DA}"/>
          </ac:picMkLst>
        </pc:picChg>
        <pc:picChg chg="add del mod">
          <ac:chgData name="Stuti Bimali" userId="4644d7535f3dedc6" providerId="LiveId" clId="{B3482AD6-831E-44C9-A7D3-6B87B964D245}" dt="2025-04-30T19:13:30.716" v="30" actId="478"/>
          <ac:picMkLst>
            <pc:docMk/>
            <pc:sldMk cId="3660179304" sldId="1777"/>
            <ac:picMk id="37" creationId="{6D41121F-8FDC-9716-434E-E240B998EA11}"/>
          </ac:picMkLst>
        </pc:picChg>
        <pc:picChg chg="add del mod">
          <ac:chgData name="Stuti Bimali" userId="4644d7535f3dedc6" providerId="LiveId" clId="{B3482AD6-831E-44C9-A7D3-6B87B964D245}" dt="2025-04-30T19:14:08.372" v="34"/>
          <ac:picMkLst>
            <pc:docMk/>
            <pc:sldMk cId="3660179304" sldId="1777"/>
            <ac:picMk id="41" creationId="{BB4D8856-3E3B-C25F-FBA3-E4D061D9150E}"/>
          </ac:picMkLst>
        </pc:picChg>
        <pc:picChg chg="add del mod">
          <ac:chgData name="Stuti Bimali" userId="4644d7535f3dedc6" providerId="LiveId" clId="{B3482AD6-831E-44C9-A7D3-6B87B964D245}" dt="2025-04-30T19:14:28.226" v="36" actId="478"/>
          <ac:picMkLst>
            <pc:docMk/>
            <pc:sldMk cId="3660179304" sldId="1777"/>
            <ac:picMk id="42" creationId="{563B975E-4EB7-E85F-5631-582B811D0CAA}"/>
          </ac:picMkLst>
        </pc:picChg>
        <pc:picChg chg="add del mod">
          <ac:chgData name="Stuti Bimali" userId="4644d7535f3dedc6" providerId="LiveId" clId="{B3482AD6-831E-44C9-A7D3-6B87B964D245}" dt="2025-04-30T19:51:12.863" v="91" actId="1076"/>
          <ac:picMkLst>
            <pc:docMk/>
            <pc:sldMk cId="3660179304" sldId="1777"/>
            <ac:picMk id="46" creationId="{B3C84F3D-BBAD-EBDD-ABCC-012ED4B58BCF}"/>
          </ac:picMkLst>
        </pc:picChg>
        <pc:picChg chg="add del mod">
          <ac:chgData name="Stuti Bimali" userId="4644d7535f3dedc6" providerId="LiveId" clId="{B3482AD6-831E-44C9-A7D3-6B87B964D245}" dt="2025-04-30T19:15:27.645" v="43"/>
          <ac:picMkLst>
            <pc:docMk/>
            <pc:sldMk cId="3660179304" sldId="1777"/>
            <ac:picMk id="48" creationId="{1304B3B1-4A23-1ABE-C968-C85567F30044}"/>
          </ac:picMkLst>
        </pc:picChg>
        <pc:picChg chg="add del mod">
          <ac:chgData name="Stuti Bimali" userId="4644d7535f3dedc6" providerId="LiveId" clId="{B3482AD6-831E-44C9-A7D3-6B87B964D245}" dt="2025-04-30T19:15:31.008" v="44" actId="478"/>
          <ac:picMkLst>
            <pc:docMk/>
            <pc:sldMk cId="3660179304" sldId="1777"/>
            <ac:picMk id="49" creationId="{A56D5C9C-AAEC-4BE9-5D45-F1905B9F2629}"/>
          </ac:picMkLst>
        </pc:picChg>
        <pc:picChg chg="add del mod">
          <ac:chgData name="Stuti Bimali" userId="4644d7535f3dedc6" providerId="LiveId" clId="{B3482AD6-831E-44C9-A7D3-6B87B964D245}" dt="2025-04-30T19:16:20.791" v="47"/>
          <ac:picMkLst>
            <pc:docMk/>
            <pc:sldMk cId="3660179304" sldId="1777"/>
            <ac:picMk id="53" creationId="{9C7C27DD-161B-CBFB-86D6-DF12E6624AC4}"/>
          </ac:picMkLst>
        </pc:picChg>
        <pc:picChg chg="add del mod">
          <ac:chgData name="Stuti Bimali" userId="4644d7535f3dedc6" providerId="LiveId" clId="{B3482AD6-831E-44C9-A7D3-6B87B964D245}" dt="2025-04-30T19:16:24.748" v="49"/>
          <ac:picMkLst>
            <pc:docMk/>
            <pc:sldMk cId="3660179304" sldId="1777"/>
            <ac:picMk id="54" creationId="{56DC50A7-8F0D-1B43-A217-B48BC84551DA}"/>
          </ac:picMkLst>
        </pc:picChg>
        <pc:picChg chg="add del mod ord">
          <ac:chgData name="Stuti Bimali" userId="4644d7535f3dedc6" providerId="LiveId" clId="{B3482AD6-831E-44C9-A7D3-6B87B964D245}" dt="2025-04-30T19:16:35.433" v="50"/>
          <ac:picMkLst>
            <pc:docMk/>
            <pc:sldMk cId="3660179304" sldId="1777"/>
            <ac:picMk id="57" creationId="{177AFA05-A7C2-1FE9-EEB5-BEA9164BBEE1}"/>
          </ac:picMkLst>
        </pc:picChg>
        <pc:picChg chg="add del mod">
          <ac:chgData name="Stuti Bimali" userId="4644d7535f3dedc6" providerId="LiveId" clId="{B3482AD6-831E-44C9-A7D3-6B87B964D245}" dt="2025-04-30T19:45:14.333" v="75"/>
          <ac:picMkLst>
            <pc:docMk/>
            <pc:sldMk cId="3660179304" sldId="1777"/>
            <ac:picMk id="58" creationId="{10126999-6C1B-F439-BD3C-C1F1369AE810}"/>
          </ac:picMkLst>
        </pc:picChg>
        <pc:picChg chg="add del mod ord">
          <ac:chgData name="Stuti Bimali" userId="4644d7535f3dedc6" providerId="LiveId" clId="{B3482AD6-831E-44C9-A7D3-6B87B964D245}" dt="2025-04-30T19:45:21.396" v="76"/>
          <ac:picMkLst>
            <pc:docMk/>
            <pc:sldMk cId="3660179304" sldId="1777"/>
            <ac:picMk id="74" creationId="{C4D8DAEE-88D1-1E83-69E0-DC662A39F46C}"/>
          </ac:picMkLst>
        </pc:picChg>
        <pc:picChg chg="add del mod">
          <ac:chgData name="Stuti Bimali" userId="4644d7535f3dedc6" providerId="LiveId" clId="{B3482AD6-831E-44C9-A7D3-6B87B964D245}" dt="2025-04-30T19:45:35.087" v="79"/>
          <ac:picMkLst>
            <pc:docMk/>
            <pc:sldMk cId="3660179304" sldId="1777"/>
            <ac:picMk id="75" creationId="{920E4FC9-F9D2-AB73-EF52-2AE461EA85E8}"/>
          </ac:picMkLst>
        </pc:picChg>
        <pc:picChg chg="add del mod ord">
          <ac:chgData name="Stuti Bimali" userId="4644d7535f3dedc6" providerId="LiveId" clId="{B3482AD6-831E-44C9-A7D3-6B87B964D245}" dt="2025-04-30T19:45:46.249" v="80"/>
          <ac:picMkLst>
            <pc:docMk/>
            <pc:sldMk cId="3660179304" sldId="1777"/>
            <ac:picMk id="79" creationId="{FC5995B9-9E51-1D84-43F8-88A549008260}"/>
          </ac:picMkLst>
        </pc:picChg>
        <pc:picChg chg="add del mod">
          <ac:chgData name="Stuti Bimali" userId="4644d7535f3dedc6" providerId="LiveId" clId="{B3482AD6-831E-44C9-A7D3-6B87B964D245}" dt="2025-04-30T19:50:34.864" v="85" actId="478"/>
          <ac:picMkLst>
            <pc:docMk/>
            <pc:sldMk cId="3660179304" sldId="1777"/>
            <ac:picMk id="80" creationId="{7990555D-04CF-80B2-E01B-81B923663980}"/>
          </ac:picMkLst>
        </pc:picChg>
        <pc:picChg chg="add del mod">
          <ac:chgData name="Stuti Bimali" userId="4644d7535f3dedc6" providerId="LiveId" clId="{B3482AD6-831E-44C9-A7D3-6B87B964D245}" dt="2025-04-30T19:50:57.404" v="88"/>
          <ac:picMkLst>
            <pc:docMk/>
            <pc:sldMk cId="3660179304" sldId="1777"/>
            <ac:picMk id="96" creationId="{5847FEAE-BF0D-5175-65A1-AF236BDAB413}"/>
          </ac:picMkLst>
        </pc:picChg>
        <pc:picChg chg="add del mod">
          <ac:chgData name="Stuti Bimali" userId="4644d7535f3dedc6" providerId="LiveId" clId="{B3482AD6-831E-44C9-A7D3-6B87B964D245}" dt="2025-04-30T19:51:01.133" v="89" actId="478"/>
          <ac:picMkLst>
            <pc:docMk/>
            <pc:sldMk cId="3660179304" sldId="1777"/>
            <ac:picMk id="97" creationId="{6589855D-24FD-5A83-6CCC-77083E51B479}"/>
          </ac:picMkLst>
        </pc:picChg>
        <pc:picChg chg="add del mod">
          <ac:chgData name="Stuti Bimali" userId="4644d7535f3dedc6" providerId="LiveId" clId="{B3482AD6-831E-44C9-A7D3-6B87B964D245}" dt="2025-04-30T19:51:41.368" v="94"/>
          <ac:picMkLst>
            <pc:docMk/>
            <pc:sldMk cId="3660179304" sldId="1777"/>
            <ac:picMk id="101" creationId="{04025C34-1999-B359-F408-28F8269D1F29}"/>
          </ac:picMkLst>
        </pc:picChg>
        <pc:picChg chg="add mod">
          <ac:chgData name="Stuti Bimali" userId="4644d7535f3dedc6" providerId="LiveId" clId="{B3482AD6-831E-44C9-A7D3-6B87B964D245}" dt="2025-04-30T19:51:41.368" v="94"/>
          <ac:picMkLst>
            <pc:docMk/>
            <pc:sldMk cId="3660179304" sldId="1777"/>
            <ac:picMk id="102" creationId="{95A35175-AA35-8252-E9DC-FF6D4AFEA7D2}"/>
          </ac:picMkLst>
        </pc:picChg>
      </pc:sldChg>
      <pc:sldChg chg="addSp delSp modSp mod modTransition delAnim modAnim">
        <pc:chgData name="Stuti Bimali" userId="4644d7535f3dedc6" providerId="LiveId" clId="{B3482AD6-831E-44C9-A7D3-6B87B964D245}" dt="2025-04-30T19:20:45.693" v="61"/>
        <pc:sldMkLst>
          <pc:docMk/>
          <pc:sldMk cId="1580840528" sldId="1778"/>
        </pc:sldMkLst>
        <pc:picChg chg="del">
          <ac:chgData name="Stuti Bimali" userId="4644d7535f3dedc6" providerId="LiveId" clId="{B3482AD6-831E-44C9-A7D3-6B87B964D245}" dt="2025-04-30T19:08:30.326" v="9" actId="478"/>
          <ac:picMkLst>
            <pc:docMk/>
            <pc:sldMk cId="1580840528" sldId="1778"/>
            <ac:picMk id="24" creationId="{A416A919-B2FD-354E-57BD-AD651A9A534F}"/>
          </ac:picMkLst>
        </pc:picChg>
        <pc:picChg chg="add del mod">
          <ac:chgData name="Stuti Bimali" userId="4644d7535f3dedc6" providerId="LiveId" clId="{B3482AD6-831E-44C9-A7D3-6B87B964D245}" dt="2025-04-30T19:10:53.131" v="13"/>
          <ac:picMkLst>
            <pc:docMk/>
            <pc:sldMk cId="1580840528" sldId="1778"/>
            <ac:picMk id="28" creationId="{323227C8-9F22-0C47-735E-40535A1FBC7D}"/>
          </ac:picMkLst>
        </pc:picChg>
        <pc:picChg chg="add del mod">
          <ac:chgData name="Stuti Bimali" userId="4644d7535f3dedc6" providerId="LiveId" clId="{B3482AD6-831E-44C9-A7D3-6B87B964D245}" dt="2025-04-30T19:10:56.705" v="15"/>
          <ac:picMkLst>
            <pc:docMk/>
            <pc:sldMk cId="1580840528" sldId="1778"/>
            <ac:picMk id="29" creationId="{66459F3D-740B-C0D9-69FC-4100DD59FCC9}"/>
          </ac:picMkLst>
        </pc:picChg>
        <pc:picChg chg="add del mod ord">
          <ac:chgData name="Stuti Bimali" userId="4644d7535f3dedc6" providerId="LiveId" clId="{B3482AD6-831E-44C9-A7D3-6B87B964D245}" dt="2025-04-30T19:11:33.452" v="16"/>
          <ac:picMkLst>
            <pc:docMk/>
            <pc:sldMk cId="1580840528" sldId="1778"/>
            <ac:picMk id="32" creationId="{3355AE6A-2721-C25F-9DA5-C92633939788}"/>
          </ac:picMkLst>
        </pc:picChg>
        <pc:picChg chg="add mod">
          <ac:chgData name="Stuti Bimali" userId="4644d7535f3dedc6" providerId="LiveId" clId="{B3482AD6-831E-44C9-A7D3-6B87B964D245}" dt="2025-04-30T19:20:40.344" v="60" actId="1076"/>
          <ac:picMkLst>
            <pc:docMk/>
            <pc:sldMk cId="1580840528" sldId="1778"/>
            <ac:picMk id="33" creationId="{ABE2C117-9C9A-E74A-D8FD-605BFB328333}"/>
          </ac:picMkLst>
        </pc:picChg>
      </pc:sldChg>
      <pc:sldChg chg="addSp delSp modSp mod delAnim modAnim">
        <pc:chgData name="Stuti Bimali" userId="4644d7535f3dedc6" providerId="LiveId" clId="{B3482AD6-831E-44C9-A7D3-6B87B964D245}" dt="2025-04-30T19:22:48.564" v="65" actId="1076"/>
        <pc:sldMkLst>
          <pc:docMk/>
          <pc:sldMk cId="3036046889" sldId="1779"/>
        </pc:sldMkLst>
        <pc:picChg chg="mod">
          <ac:chgData name="Stuti Bimali" userId="4644d7535f3dedc6" providerId="LiveId" clId="{B3482AD6-831E-44C9-A7D3-6B87B964D245}" dt="2025-04-30T19:08:07.673" v="2" actId="1076"/>
          <ac:picMkLst>
            <pc:docMk/>
            <pc:sldMk cId="3036046889" sldId="1779"/>
            <ac:picMk id="12" creationId="{F0E87A81-CD54-4B2A-4DB0-CE3AEFFC2011}"/>
          </ac:picMkLst>
        </pc:picChg>
        <pc:picChg chg="add mod">
          <ac:chgData name="Stuti Bimali" userId="4644d7535f3dedc6" providerId="LiveId" clId="{B3482AD6-831E-44C9-A7D3-6B87B964D245}" dt="2025-04-30T19:22:48.564" v="65" actId="1076"/>
          <ac:picMkLst>
            <pc:docMk/>
            <pc:sldMk cId="3036046889" sldId="1779"/>
            <ac:picMk id="20" creationId="{3DC3B11F-A608-2954-28F7-C48E76BCD493}"/>
          </ac:picMkLst>
        </pc:picChg>
        <pc:picChg chg="del">
          <ac:chgData name="Stuti Bimali" userId="4644d7535f3dedc6" providerId="LiveId" clId="{B3482AD6-831E-44C9-A7D3-6B87B964D245}" dt="2025-04-30T19:08:05.651" v="1" actId="478"/>
          <ac:picMkLst>
            <pc:docMk/>
            <pc:sldMk cId="3036046889" sldId="1779"/>
            <ac:picMk id="49" creationId="{66CB7FE5-4045-860A-8B6E-E1542800475A}"/>
          </ac:picMkLst>
        </pc:picChg>
      </pc:sldChg>
      <pc:sldChg chg="addSp delSp modSp mod modTransition modAnim">
        <pc:chgData name="Stuti Bimali" userId="4644d7535f3dedc6" providerId="LiveId" clId="{B3482AD6-831E-44C9-A7D3-6B87B964D245}" dt="2025-04-30T19:51:53.182" v="97"/>
        <pc:sldMkLst>
          <pc:docMk/>
          <pc:sldMk cId="1225453512" sldId="1781"/>
        </pc:sldMkLst>
        <pc:picChg chg="add del mod">
          <ac:chgData name="Stuti Bimali" userId="4644d7535f3dedc6" providerId="LiveId" clId="{B3482AD6-831E-44C9-A7D3-6B87B964D245}" dt="2025-04-30T19:46:38.479" v="82"/>
          <ac:picMkLst>
            <pc:docMk/>
            <pc:sldMk cId="1225453512" sldId="1781"/>
            <ac:picMk id="38" creationId="{3BF1CBB7-2DE1-8D8F-9467-C90E42FA6213}"/>
          </ac:picMkLst>
        </pc:picChg>
        <pc:picChg chg="add del mod ord">
          <ac:chgData name="Stuti Bimali" userId="4644d7535f3dedc6" providerId="LiveId" clId="{B3482AD6-831E-44C9-A7D3-6B87B964D245}" dt="2025-04-30T19:46:44.086" v="83"/>
          <ac:picMkLst>
            <pc:docMk/>
            <pc:sldMk cId="1225453512" sldId="1781"/>
            <ac:picMk id="58" creationId="{A8E818ED-6A5F-2C8C-BD21-A4A1C5E4F22D}"/>
          </ac:picMkLst>
        </pc:picChg>
        <pc:picChg chg="add del mod">
          <ac:chgData name="Stuti Bimali" userId="4644d7535f3dedc6" providerId="LiveId" clId="{B3482AD6-831E-44C9-A7D3-6B87B964D245}" dt="2025-04-30T19:51:48.621" v="96"/>
          <ac:picMkLst>
            <pc:docMk/>
            <pc:sldMk cId="1225453512" sldId="1781"/>
            <ac:picMk id="59" creationId="{3802237C-66C0-ECFA-A181-751EE90357AA}"/>
          </ac:picMkLst>
        </pc:picChg>
        <pc:picChg chg="add del mod ord">
          <ac:chgData name="Stuti Bimali" userId="4644d7535f3dedc6" providerId="LiveId" clId="{B3482AD6-831E-44C9-A7D3-6B87B964D245}" dt="2025-04-30T19:51:53.182" v="97"/>
          <ac:picMkLst>
            <pc:docMk/>
            <pc:sldMk cId="1225453512" sldId="1781"/>
            <ac:picMk id="84" creationId="{03A26FF5-4856-14B2-BF2F-4C1417A1C8DD}"/>
          </ac:picMkLst>
        </pc:picChg>
        <pc:picChg chg="add mod">
          <ac:chgData name="Stuti Bimali" userId="4644d7535f3dedc6" providerId="LiveId" clId="{B3482AD6-831E-44C9-A7D3-6B87B964D245}" dt="2025-04-30T19:51:53.182" v="97"/>
          <ac:picMkLst>
            <pc:docMk/>
            <pc:sldMk cId="1225453512" sldId="1781"/>
            <ac:picMk id="85" creationId="{3FCE3DD1-6978-F1DE-4081-AEF0F9E8101C}"/>
          </ac:picMkLst>
        </pc:picChg>
      </pc:sldChg>
      <pc:sldChg chg="addSp delSp modSp mod delAnim modAnim">
        <pc:chgData name="Stuti Bimali" userId="4644d7535f3dedc6" providerId="LiveId" clId="{B3482AD6-831E-44C9-A7D3-6B87B964D245}" dt="2025-04-30T19:23:18.968" v="67" actId="1076"/>
        <pc:sldMkLst>
          <pc:docMk/>
          <pc:sldMk cId="3938512593" sldId="1786"/>
        </pc:sldMkLst>
        <pc:picChg chg="del">
          <ac:chgData name="Stuti Bimali" userId="4644d7535f3dedc6" providerId="LiveId" clId="{B3482AD6-831E-44C9-A7D3-6B87B964D245}" dt="2025-04-30T19:08:15.344" v="4" actId="478"/>
          <ac:picMkLst>
            <pc:docMk/>
            <pc:sldMk cId="3938512593" sldId="1786"/>
            <ac:picMk id="13" creationId="{BCA31574-0973-9F3A-9974-57F5B764C429}"/>
          </ac:picMkLst>
        </pc:picChg>
        <pc:picChg chg="mod">
          <ac:chgData name="Stuti Bimali" userId="4644d7535f3dedc6" providerId="LiveId" clId="{B3482AD6-831E-44C9-A7D3-6B87B964D245}" dt="2025-04-30T19:08:17.631" v="5" actId="1076"/>
          <ac:picMkLst>
            <pc:docMk/>
            <pc:sldMk cId="3938512593" sldId="1786"/>
            <ac:picMk id="21" creationId="{6953293D-AE4B-BB74-BA59-E19697286C09}"/>
          </ac:picMkLst>
        </pc:picChg>
        <pc:picChg chg="add mod">
          <ac:chgData name="Stuti Bimali" userId="4644d7535f3dedc6" providerId="LiveId" clId="{B3482AD6-831E-44C9-A7D3-6B87B964D245}" dt="2025-04-30T19:23:18.968" v="67" actId="1076"/>
          <ac:picMkLst>
            <pc:docMk/>
            <pc:sldMk cId="3938512593" sldId="1786"/>
            <ac:picMk id="27" creationId="{A9DCA2A5-7F32-A930-94AC-25D179904F1F}"/>
          </ac:picMkLst>
        </pc:picChg>
      </pc:sldChg>
      <pc:sldChg chg="addSp delSp modSp mod delAnim modAnim">
        <pc:chgData name="Stuti Bimali" userId="4644d7535f3dedc6" providerId="LiveId" clId="{B3482AD6-831E-44C9-A7D3-6B87B964D245}" dt="2025-04-30T19:23:41.879" v="70" actId="1076"/>
        <pc:sldMkLst>
          <pc:docMk/>
          <pc:sldMk cId="1945214515" sldId="1787"/>
        </pc:sldMkLst>
        <pc:graphicFrameChg chg="mod">
          <ac:chgData name="Stuti Bimali" userId="4644d7535f3dedc6" providerId="LiveId" clId="{B3482AD6-831E-44C9-A7D3-6B87B964D245}" dt="2025-04-30T19:23:34.827" v="68"/>
          <ac:graphicFrameMkLst>
            <pc:docMk/>
            <pc:sldMk cId="1945214515" sldId="1787"/>
            <ac:graphicFrameMk id="6" creationId="{4996E03F-8F5B-4164-A112-DFD7EE3A000A}"/>
          </ac:graphicFrameMkLst>
        </pc:graphicFrameChg>
        <pc:picChg chg="del">
          <ac:chgData name="Stuti Bimali" userId="4644d7535f3dedc6" providerId="LiveId" clId="{B3482AD6-831E-44C9-A7D3-6B87B964D245}" dt="2025-04-30T19:08:23.396" v="7" actId="478"/>
          <ac:picMkLst>
            <pc:docMk/>
            <pc:sldMk cId="1945214515" sldId="1787"/>
            <ac:picMk id="7" creationId="{B6D68EF1-AD80-4E5B-6559-95E7653ED523}"/>
          </ac:picMkLst>
        </pc:picChg>
        <pc:picChg chg="mod">
          <ac:chgData name="Stuti Bimali" userId="4644d7535f3dedc6" providerId="LiveId" clId="{B3482AD6-831E-44C9-A7D3-6B87B964D245}" dt="2025-04-30T19:08:25.470" v="8" actId="1076"/>
          <ac:picMkLst>
            <pc:docMk/>
            <pc:sldMk cId="1945214515" sldId="1787"/>
            <ac:picMk id="22" creationId="{D1C653AA-3A2E-7374-8CBD-3903EAC035D5}"/>
          </ac:picMkLst>
        </pc:picChg>
        <pc:picChg chg="add mod">
          <ac:chgData name="Stuti Bimali" userId="4644d7535f3dedc6" providerId="LiveId" clId="{B3482AD6-831E-44C9-A7D3-6B87B964D245}" dt="2025-04-30T19:23:41.879" v="70" actId="1076"/>
          <ac:picMkLst>
            <pc:docMk/>
            <pc:sldMk cId="1945214515" sldId="1787"/>
            <ac:picMk id="28" creationId="{32CC8E35-15B9-098B-7D00-16962FF4434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9308F-FF0F-4145-B06D-E997AC89973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03BAF89-624A-42D3-BDE1-0214578E0134}">
      <dgm:prSet/>
      <dgm:spPr/>
      <dgm:t>
        <a:bodyPr/>
        <a:lstStyle/>
        <a:p>
          <a:pPr>
            <a:lnSpc>
              <a:spcPct val="100000"/>
            </a:lnSpc>
          </a:pPr>
          <a:r>
            <a:rPr lang="en-US"/>
            <a:t>E-commerce platforms experience rapid and frequent price changes.</a:t>
          </a:r>
        </a:p>
      </dgm:t>
    </dgm:pt>
    <dgm:pt modelId="{C320F6AD-E691-4245-ADD2-75715B500E46}" type="parTrans" cxnId="{97BA26D1-6552-4A69-88F8-4A25158362E5}">
      <dgm:prSet/>
      <dgm:spPr/>
      <dgm:t>
        <a:bodyPr/>
        <a:lstStyle/>
        <a:p>
          <a:endParaRPr lang="en-US"/>
        </a:p>
      </dgm:t>
    </dgm:pt>
    <dgm:pt modelId="{7537DD49-5C20-4118-AE03-4DEBF04B09E0}" type="sibTrans" cxnId="{97BA26D1-6552-4A69-88F8-4A25158362E5}">
      <dgm:prSet/>
      <dgm:spPr/>
      <dgm:t>
        <a:bodyPr/>
        <a:lstStyle/>
        <a:p>
          <a:endParaRPr lang="en-US"/>
        </a:p>
      </dgm:t>
    </dgm:pt>
    <dgm:pt modelId="{66209EAE-2527-4E0D-93D9-EFCEAE9F0CE9}">
      <dgm:prSet/>
      <dgm:spPr/>
      <dgm:t>
        <a:bodyPr/>
        <a:lstStyle/>
        <a:p>
          <a:pPr>
            <a:lnSpc>
              <a:spcPct val="100000"/>
            </a:lnSpc>
          </a:pPr>
          <a:r>
            <a:rPr lang="en-US"/>
            <a:t>Businesses and consumers struggle to track and act on these changes promptly.</a:t>
          </a:r>
        </a:p>
      </dgm:t>
    </dgm:pt>
    <dgm:pt modelId="{3997A008-9D6B-4936-B4C8-0184FE1760F8}" type="parTrans" cxnId="{5003965E-473F-46DC-91BD-981DCD3A1B72}">
      <dgm:prSet/>
      <dgm:spPr/>
      <dgm:t>
        <a:bodyPr/>
        <a:lstStyle/>
        <a:p>
          <a:endParaRPr lang="en-US"/>
        </a:p>
      </dgm:t>
    </dgm:pt>
    <dgm:pt modelId="{DE705E89-97C5-4608-AFB5-78E7F679B1A0}" type="sibTrans" cxnId="{5003965E-473F-46DC-91BD-981DCD3A1B72}">
      <dgm:prSet/>
      <dgm:spPr/>
      <dgm:t>
        <a:bodyPr/>
        <a:lstStyle/>
        <a:p>
          <a:endParaRPr lang="en-US"/>
        </a:p>
      </dgm:t>
    </dgm:pt>
    <dgm:pt modelId="{3D12EAFA-AC38-4591-979C-2F7F3BE7B1E1}">
      <dgm:prSet/>
      <dgm:spPr/>
      <dgm:t>
        <a:bodyPr/>
        <a:lstStyle/>
        <a:p>
          <a:pPr>
            <a:lnSpc>
              <a:spcPct val="100000"/>
            </a:lnSpc>
          </a:pPr>
          <a:r>
            <a:rPr lang="en-US"/>
            <a:t>Manual tracking methods are inefficient and reactive.</a:t>
          </a:r>
        </a:p>
      </dgm:t>
    </dgm:pt>
    <dgm:pt modelId="{2E144B1D-98FC-468A-99E5-7A1FCB148B63}" type="parTrans" cxnId="{AAFFEA6B-7BDF-430E-844A-88E22C99B767}">
      <dgm:prSet/>
      <dgm:spPr/>
      <dgm:t>
        <a:bodyPr/>
        <a:lstStyle/>
        <a:p>
          <a:endParaRPr lang="en-US"/>
        </a:p>
      </dgm:t>
    </dgm:pt>
    <dgm:pt modelId="{AF43C9CD-88C8-423F-B5D4-E24E64516157}" type="sibTrans" cxnId="{AAFFEA6B-7BDF-430E-844A-88E22C99B767}">
      <dgm:prSet/>
      <dgm:spPr/>
      <dgm:t>
        <a:bodyPr/>
        <a:lstStyle/>
        <a:p>
          <a:endParaRPr lang="en-US"/>
        </a:p>
      </dgm:t>
    </dgm:pt>
    <dgm:pt modelId="{1BB80BDC-F42D-4046-BDD6-71BFDB41E062}" type="pres">
      <dgm:prSet presAssocID="{E089308F-FF0F-4145-B06D-E997AC899733}" presName="root" presStyleCnt="0">
        <dgm:presLayoutVars>
          <dgm:dir/>
          <dgm:resizeHandles val="exact"/>
        </dgm:presLayoutVars>
      </dgm:prSet>
      <dgm:spPr/>
    </dgm:pt>
    <dgm:pt modelId="{7F47D4E1-C10B-4B3F-AB19-564EC443CB15}" type="pres">
      <dgm:prSet presAssocID="{E03BAF89-624A-42D3-BDE1-0214578E0134}" presName="compNode" presStyleCnt="0"/>
      <dgm:spPr/>
    </dgm:pt>
    <dgm:pt modelId="{C49F4A20-B5F8-44DC-A1C8-8E2C16667E00}" type="pres">
      <dgm:prSet presAssocID="{E03BAF89-624A-42D3-BDE1-0214578E0134}" presName="bgRect" presStyleLbl="bgShp" presStyleIdx="0" presStyleCnt="3"/>
      <dgm:spPr/>
    </dgm:pt>
    <dgm:pt modelId="{F7B01C37-74D6-4A68-A68E-A50983BE0F2E}" type="pres">
      <dgm:prSet presAssocID="{E03BAF89-624A-42D3-BDE1-0214578E01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9863AFE5-20A0-4887-A693-793017E14F03}" type="pres">
      <dgm:prSet presAssocID="{E03BAF89-624A-42D3-BDE1-0214578E0134}" presName="spaceRect" presStyleCnt="0"/>
      <dgm:spPr/>
    </dgm:pt>
    <dgm:pt modelId="{D3B45411-F5C0-4BA2-AEAE-99C5E955AAE7}" type="pres">
      <dgm:prSet presAssocID="{E03BAF89-624A-42D3-BDE1-0214578E0134}" presName="parTx" presStyleLbl="revTx" presStyleIdx="0" presStyleCnt="3">
        <dgm:presLayoutVars>
          <dgm:chMax val="0"/>
          <dgm:chPref val="0"/>
        </dgm:presLayoutVars>
      </dgm:prSet>
      <dgm:spPr/>
    </dgm:pt>
    <dgm:pt modelId="{B170A85A-4D68-48FE-8D8F-F827C5B9E667}" type="pres">
      <dgm:prSet presAssocID="{7537DD49-5C20-4118-AE03-4DEBF04B09E0}" presName="sibTrans" presStyleCnt="0"/>
      <dgm:spPr/>
    </dgm:pt>
    <dgm:pt modelId="{758B0B25-2CF5-4A70-BEA0-2279D4B01A14}" type="pres">
      <dgm:prSet presAssocID="{66209EAE-2527-4E0D-93D9-EFCEAE9F0CE9}" presName="compNode" presStyleCnt="0"/>
      <dgm:spPr/>
    </dgm:pt>
    <dgm:pt modelId="{CB9A00F3-7028-4CB7-A4CB-02C2D0C64E25}" type="pres">
      <dgm:prSet presAssocID="{66209EAE-2527-4E0D-93D9-EFCEAE9F0CE9}" presName="bgRect" presStyleLbl="bgShp" presStyleIdx="1" presStyleCnt="3"/>
      <dgm:spPr/>
    </dgm:pt>
    <dgm:pt modelId="{AB9467BE-A0B6-45C8-B09E-3237F90ABACE}" type="pres">
      <dgm:prSet presAssocID="{66209EAE-2527-4E0D-93D9-EFCEAE9F0C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72940D9B-3F06-4FEF-AB50-1CF30EABF435}" type="pres">
      <dgm:prSet presAssocID="{66209EAE-2527-4E0D-93D9-EFCEAE9F0CE9}" presName="spaceRect" presStyleCnt="0"/>
      <dgm:spPr/>
    </dgm:pt>
    <dgm:pt modelId="{B37EA54C-D5D8-4DC7-9D73-CD75F0DF4120}" type="pres">
      <dgm:prSet presAssocID="{66209EAE-2527-4E0D-93D9-EFCEAE9F0CE9}" presName="parTx" presStyleLbl="revTx" presStyleIdx="1" presStyleCnt="3">
        <dgm:presLayoutVars>
          <dgm:chMax val="0"/>
          <dgm:chPref val="0"/>
        </dgm:presLayoutVars>
      </dgm:prSet>
      <dgm:spPr/>
    </dgm:pt>
    <dgm:pt modelId="{3A5FECA7-8490-4FA1-9BFF-8A0E9183E8A7}" type="pres">
      <dgm:prSet presAssocID="{DE705E89-97C5-4608-AFB5-78E7F679B1A0}" presName="sibTrans" presStyleCnt="0"/>
      <dgm:spPr/>
    </dgm:pt>
    <dgm:pt modelId="{48527E51-FC75-4F36-9540-8E782D77A2A8}" type="pres">
      <dgm:prSet presAssocID="{3D12EAFA-AC38-4591-979C-2F7F3BE7B1E1}" presName="compNode" presStyleCnt="0"/>
      <dgm:spPr/>
    </dgm:pt>
    <dgm:pt modelId="{4051FD23-3A0E-4D30-BC1E-6D533BDF0DC4}" type="pres">
      <dgm:prSet presAssocID="{3D12EAFA-AC38-4591-979C-2F7F3BE7B1E1}" presName="bgRect" presStyleLbl="bgShp" presStyleIdx="2" presStyleCnt="3"/>
      <dgm:spPr/>
    </dgm:pt>
    <dgm:pt modelId="{F5BBBF39-C78D-4118-B8BB-E1B9BFA90341}" type="pres">
      <dgm:prSet presAssocID="{3D12EAFA-AC38-4591-979C-2F7F3BE7B1E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ipboard with solid fill"/>
        </a:ext>
      </dgm:extLst>
    </dgm:pt>
    <dgm:pt modelId="{9DB1E580-DE11-4B2B-9282-FB084ECA0AFF}" type="pres">
      <dgm:prSet presAssocID="{3D12EAFA-AC38-4591-979C-2F7F3BE7B1E1}" presName="spaceRect" presStyleCnt="0"/>
      <dgm:spPr/>
    </dgm:pt>
    <dgm:pt modelId="{F91C5925-5724-4624-8B93-8E820D96D00B}" type="pres">
      <dgm:prSet presAssocID="{3D12EAFA-AC38-4591-979C-2F7F3BE7B1E1}" presName="parTx" presStyleLbl="revTx" presStyleIdx="2" presStyleCnt="3">
        <dgm:presLayoutVars>
          <dgm:chMax val="0"/>
          <dgm:chPref val="0"/>
        </dgm:presLayoutVars>
      </dgm:prSet>
      <dgm:spPr/>
    </dgm:pt>
  </dgm:ptLst>
  <dgm:cxnLst>
    <dgm:cxn modelId="{CBD19A1D-9A2C-42B8-B8A3-848970EA72F7}" type="presOf" srcId="{E089308F-FF0F-4145-B06D-E997AC899733}" destId="{1BB80BDC-F42D-4046-BDD6-71BFDB41E062}" srcOrd="0" destOrd="0" presId="urn:microsoft.com/office/officeart/2018/2/layout/IconVerticalSolidList"/>
    <dgm:cxn modelId="{5003965E-473F-46DC-91BD-981DCD3A1B72}" srcId="{E089308F-FF0F-4145-B06D-E997AC899733}" destId="{66209EAE-2527-4E0D-93D9-EFCEAE9F0CE9}" srcOrd="1" destOrd="0" parTransId="{3997A008-9D6B-4936-B4C8-0184FE1760F8}" sibTransId="{DE705E89-97C5-4608-AFB5-78E7F679B1A0}"/>
    <dgm:cxn modelId="{AAFFEA6B-7BDF-430E-844A-88E22C99B767}" srcId="{E089308F-FF0F-4145-B06D-E997AC899733}" destId="{3D12EAFA-AC38-4591-979C-2F7F3BE7B1E1}" srcOrd="2" destOrd="0" parTransId="{2E144B1D-98FC-468A-99E5-7A1FCB148B63}" sibTransId="{AF43C9CD-88C8-423F-B5D4-E24E64516157}"/>
    <dgm:cxn modelId="{54978773-ACC2-45B1-AC98-5B3425867D35}" type="presOf" srcId="{E03BAF89-624A-42D3-BDE1-0214578E0134}" destId="{D3B45411-F5C0-4BA2-AEAE-99C5E955AAE7}" srcOrd="0" destOrd="0" presId="urn:microsoft.com/office/officeart/2018/2/layout/IconVerticalSolidList"/>
    <dgm:cxn modelId="{8EDC4F7F-CA44-4448-966F-C127D6031F26}" type="presOf" srcId="{3D12EAFA-AC38-4591-979C-2F7F3BE7B1E1}" destId="{F91C5925-5724-4624-8B93-8E820D96D00B}" srcOrd="0" destOrd="0" presId="urn:microsoft.com/office/officeart/2018/2/layout/IconVerticalSolidList"/>
    <dgm:cxn modelId="{CE772D96-4405-4818-9144-2852DBF63A07}" type="presOf" srcId="{66209EAE-2527-4E0D-93D9-EFCEAE9F0CE9}" destId="{B37EA54C-D5D8-4DC7-9D73-CD75F0DF4120}" srcOrd="0" destOrd="0" presId="urn:microsoft.com/office/officeart/2018/2/layout/IconVerticalSolidList"/>
    <dgm:cxn modelId="{97BA26D1-6552-4A69-88F8-4A25158362E5}" srcId="{E089308F-FF0F-4145-B06D-E997AC899733}" destId="{E03BAF89-624A-42D3-BDE1-0214578E0134}" srcOrd="0" destOrd="0" parTransId="{C320F6AD-E691-4245-ADD2-75715B500E46}" sibTransId="{7537DD49-5C20-4118-AE03-4DEBF04B09E0}"/>
    <dgm:cxn modelId="{C0224FDA-A9CF-440D-A131-4D04E7669CFC}" type="presParOf" srcId="{1BB80BDC-F42D-4046-BDD6-71BFDB41E062}" destId="{7F47D4E1-C10B-4B3F-AB19-564EC443CB15}" srcOrd="0" destOrd="0" presId="urn:microsoft.com/office/officeart/2018/2/layout/IconVerticalSolidList"/>
    <dgm:cxn modelId="{81F4909A-A09C-4923-B7F2-AE599D730217}" type="presParOf" srcId="{7F47D4E1-C10B-4B3F-AB19-564EC443CB15}" destId="{C49F4A20-B5F8-44DC-A1C8-8E2C16667E00}" srcOrd="0" destOrd="0" presId="urn:microsoft.com/office/officeart/2018/2/layout/IconVerticalSolidList"/>
    <dgm:cxn modelId="{49750F74-4039-421A-B0AF-72C1E7C7AAB2}" type="presParOf" srcId="{7F47D4E1-C10B-4B3F-AB19-564EC443CB15}" destId="{F7B01C37-74D6-4A68-A68E-A50983BE0F2E}" srcOrd="1" destOrd="0" presId="urn:microsoft.com/office/officeart/2018/2/layout/IconVerticalSolidList"/>
    <dgm:cxn modelId="{BB1C1A04-341C-4C9A-8E68-5DDAC7492993}" type="presParOf" srcId="{7F47D4E1-C10B-4B3F-AB19-564EC443CB15}" destId="{9863AFE5-20A0-4887-A693-793017E14F03}" srcOrd="2" destOrd="0" presId="urn:microsoft.com/office/officeart/2018/2/layout/IconVerticalSolidList"/>
    <dgm:cxn modelId="{7E2EA818-C3BA-4A1C-A6DC-783666159510}" type="presParOf" srcId="{7F47D4E1-C10B-4B3F-AB19-564EC443CB15}" destId="{D3B45411-F5C0-4BA2-AEAE-99C5E955AAE7}" srcOrd="3" destOrd="0" presId="urn:microsoft.com/office/officeart/2018/2/layout/IconVerticalSolidList"/>
    <dgm:cxn modelId="{772A8D25-F5D9-4068-AE3E-6495C99CED5A}" type="presParOf" srcId="{1BB80BDC-F42D-4046-BDD6-71BFDB41E062}" destId="{B170A85A-4D68-48FE-8D8F-F827C5B9E667}" srcOrd="1" destOrd="0" presId="urn:microsoft.com/office/officeart/2018/2/layout/IconVerticalSolidList"/>
    <dgm:cxn modelId="{C0523C99-E63E-4FC7-AB95-94EF98B0A174}" type="presParOf" srcId="{1BB80BDC-F42D-4046-BDD6-71BFDB41E062}" destId="{758B0B25-2CF5-4A70-BEA0-2279D4B01A14}" srcOrd="2" destOrd="0" presId="urn:microsoft.com/office/officeart/2018/2/layout/IconVerticalSolidList"/>
    <dgm:cxn modelId="{293C46AC-813F-466C-AB47-2182B7D3F4DB}" type="presParOf" srcId="{758B0B25-2CF5-4A70-BEA0-2279D4B01A14}" destId="{CB9A00F3-7028-4CB7-A4CB-02C2D0C64E25}" srcOrd="0" destOrd="0" presId="urn:microsoft.com/office/officeart/2018/2/layout/IconVerticalSolidList"/>
    <dgm:cxn modelId="{66DFC1A3-74C0-4531-8D40-FE90DF4F9DDF}" type="presParOf" srcId="{758B0B25-2CF5-4A70-BEA0-2279D4B01A14}" destId="{AB9467BE-A0B6-45C8-B09E-3237F90ABACE}" srcOrd="1" destOrd="0" presId="urn:microsoft.com/office/officeart/2018/2/layout/IconVerticalSolidList"/>
    <dgm:cxn modelId="{43E734C1-F896-4931-A05C-D76B82AD69FC}" type="presParOf" srcId="{758B0B25-2CF5-4A70-BEA0-2279D4B01A14}" destId="{72940D9B-3F06-4FEF-AB50-1CF30EABF435}" srcOrd="2" destOrd="0" presId="urn:microsoft.com/office/officeart/2018/2/layout/IconVerticalSolidList"/>
    <dgm:cxn modelId="{6C99C208-E7A8-40EE-AEA4-92E323120C5B}" type="presParOf" srcId="{758B0B25-2CF5-4A70-BEA0-2279D4B01A14}" destId="{B37EA54C-D5D8-4DC7-9D73-CD75F0DF4120}" srcOrd="3" destOrd="0" presId="urn:microsoft.com/office/officeart/2018/2/layout/IconVerticalSolidList"/>
    <dgm:cxn modelId="{F673BDE3-8216-49B0-9E1C-4F94F0388579}" type="presParOf" srcId="{1BB80BDC-F42D-4046-BDD6-71BFDB41E062}" destId="{3A5FECA7-8490-4FA1-9BFF-8A0E9183E8A7}" srcOrd="3" destOrd="0" presId="urn:microsoft.com/office/officeart/2018/2/layout/IconVerticalSolidList"/>
    <dgm:cxn modelId="{A1315FFF-47E2-4C3A-A36F-5610055C2329}" type="presParOf" srcId="{1BB80BDC-F42D-4046-BDD6-71BFDB41E062}" destId="{48527E51-FC75-4F36-9540-8E782D77A2A8}" srcOrd="4" destOrd="0" presId="urn:microsoft.com/office/officeart/2018/2/layout/IconVerticalSolidList"/>
    <dgm:cxn modelId="{B6D76A02-525E-4A6D-89EF-DEBA9868A3DA}" type="presParOf" srcId="{48527E51-FC75-4F36-9540-8E782D77A2A8}" destId="{4051FD23-3A0E-4D30-BC1E-6D533BDF0DC4}" srcOrd="0" destOrd="0" presId="urn:microsoft.com/office/officeart/2018/2/layout/IconVerticalSolidList"/>
    <dgm:cxn modelId="{E07969B4-7C35-41AE-8F6C-64C9D24DE3B6}" type="presParOf" srcId="{48527E51-FC75-4F36-9540-8E782D77A2A8}" destId="{F5BBBF39-C78D-4118-B8BB-E1B9BFA90341}" srcOrd="1" destOrd="0" presId="urn:microsoft.com/office/officeart/2018/2/layout/IconVerticalSolidList"/>
    <dgm:cxn modelId="{AA685F08-F53C-4DD2-9BF1-60DC5CB32A92}" type="presParOf" srcId="{48527E51-FC75-4F36-9540-8E782D77A2A8}" destId="{9DB1E580-DE11-4B2B-9282-FB084ECA0AFF}" srcOrd="2" destOrd="0" presId="urn:microsoft.com/office/officeart/2018/2/layout/IconVerticalSolidList"/>
    <dgm:cxn modelId="{3737EEF0-36BC-4E2B-BF6E-550D4FD37A59}" type="presParOf" srcId="{48527E51-FC75-4F36-9540-8E782D77A2A8}" destId="{F91C5925-5724-4624-8B93-8E820D96D00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64F280-E41D-40ED-97A2-FEF658698F7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49621D-FAD4-4E3A-B76D-565480058FA9}">
      <dgm:prSet/>
      <dgm:spPr/>
      <dgm:t>
        <a:bodyPr/>
        <a:lstStyle/>
        <a:p>
          <a:pPr>
            <a:lnSpc>
              <a:spcPct val="100000"/>
            </a:lnSpc>
          </a:pPr>
          <a:r>
            <a:rPr lang="en-US"/>
            <a:t>Real-time ingestion of pricing data.</a:t>
          </a:r>
        </a:p>
      </dgm:t>
    </dgm:pt>
    <dgm:pt modelId="{7E42C327-2008-45D7-8CFA-985068413F2B}" type="parTrans" cxnId="{3DAB3080-4BC7-467A-A26F-63AE8E7C3CE7}">
      <dgm:prSet/>
      <dgm:spPr/>
      <dgm:t>
        <a:bodyPr/>
        <a:lstStyle/>
        <a:p>
          <a:endParaRPr lang="en-US"/>
        </a:p>
      </dgm:t>
    </dgm:pt>
    <dgm:pt modelId="{E2B9E6C9-5DF5-46B4-AE1E-E0BE4DF428E1}" type="sibTrans" cxnId="{3DAB3080-4BC7-467A-A26F-63AE8E7C3CE7}">
      <dgm:prSet/>
      <dgm:spPr/>
      <dgm:t>
        <a:bodyPr/>
        <a:lstStyle/>
        <a:p>
          <a:endParaRPr lang="en-US"/>
        </a:p>
      </dgm:t>
    </dgm:pt>
    <dgm:pt modelId="{3A237BB0-F234-43A1-BA93-3F7251F5F30D}">
      <dgm:prSet/>
      <dgm:spPr/>
      <dgm:t>
        <a:bodyPr/>
        <a:lstStyle/>
        <a:p>
          <a:pPr>
            <a:lnSpc>
              <a:spcPct val="100000"/>
            </a:lnSpc>
          </a:pPr>
          <a:r>
            <a:rPr lang="en-US"/>
            <a:t>Automated ETL to clean and structure incoming data.</a:t>
          </a:r>
        </a:p>
      </dgm:t>
    </dgm:pt>
    <dgm:pt modelId="{6FB5C3BC-2109-4171-B283-C6261230B810}" type="parTrans" cxnId="{401466D1-08FD-40B4-A44B-87D2E1A45DA5}">
      <dgm:prSet/>
      <dgm:spPr/>
      <dgm:t>
        <a:bodyPr/>
        <a:lstStyle/>
        <a:p>
          <a:endParaRPr lang="en-US"/>
        </a:p>
      </dgm:t>
    </dgm:pt>
    <dgm:pt modelId="{F57B53A2-73D7-42A2-B348-103D66E37F58}" type="sibTrans" cxnId="{401466D1-08FD-40B4-A44B-87D2E1A45DA5}">
      <dgm:prSet/>
      <dgm:spPr/>
      <dgm:t>
        <a:bodyPr/>
        <a:lstStyle/>
        <a:p>
          <a:endParaRPr lang="en-US"/>
        </a:p>
      </dgm:t>
    </dgm:pt>
    <dgm:pt modelId="{07FED5FD-5BA5-418C-947A-7FA994ACF1F8}">
      <dgm:prSet/>
      <dgm:spPr/>
      <dgm:t>
        <a:bodyPr/>
        <a:lstStyle/>
        <a:p>
          <a:pPr>
            <a:lnSpc>
              <a:spcPct val="100000"/>
            </a:lnSpc>
          </a:pPr>
          <a:r>
            <a:rPr lang="en-US"/>
            <a:t>Predictive analytics to forecast price drops.</a:t>
          </a:r>
        </a:p>
      </dgm:t>
    </dgm:pt>
    <dgm:pt modelId="{E59A94B8-70CB-421D-8B66-03011E482E1A}" type="parTrans" cxnId="{5C1E57D3-577C-4E9E-988B-C579228016FB}">
      <dgm:prSet/>
      <dgm:spPr/>
      <dgm:t>
        <a:bodyPr/>
        <a:lstStyle/>
        <a:p>
          <a:endParaRPr lang="en-US"/>
        </a:p>
      </dgm:t>
    </dgm:pt>
    <dgm:pt modelId="{097B00E6-291F-487F-B410-7797C1C6035B}" type="sibTrans" cxnId="{5C1E57D3-577C-4E9E-988B-C579228016FB}">
      <dgm:prSet/>
      <dgm:spPr/>
      <dgm:t>
        <a:bodyPr/>
        <a:lstStyle/>
        <a:p>
          <a:endParaRPr lang="en-US"/>
        </a:p>
      </dgm:t>
    </dgm:pt>
    <dgm:pt modelId="{41654071-7AA9-4182-8629-1C0E627573A0}">
      <dgm:prSet/>
      <dgm:spPr/>
      <dgm:t>
        <a:bodyPr/>
        <a:lstStyle/>
        <a:p>
          <a:pPr>
            <a:lnSpc>
              <a:spcPct val="100000"/>
            </a:lnSpc>
          </a:pPr>
          <a:r>
            <a:rPr lang="en-US"/>
            <a:t>Interactive visualization for actionable insights.</a:t>
          </a:r>
        </a:p>
      </dgm:t>
    </dgm:pt>
    <dgm:pt modelId="{B7CA8ED6-B122-470C-A484-D47BC51E5102}" type="parTrans" cxnId="{A0FD1D7C-CE7A-4C95-811B-1FBE5069BAA1}">
      <dgm:prSet/>
      <dgm:spPr/>
      <dgm:t>
        <a:bodyPr/>
        <a:lstStyle/>
        <a:p>
          <a:endParaRPr lang="en-US"/>
        </a:p>
      </dgm:t>
    </dgm:pt>
    <dgm:pt modelId="{3A534F86-0D2B-43BF-9770-ADE945EBBD1E}" type="sibTrans" cxnId="{A0FD1D7C-CE7A-4C95-811B-1FBE5069BAA1}">
      <dgm:prSet/>
      <dgm:spPr/>
      <dgm:t>
        <a:bodyPr/>
        <a:lstStyle/>
        <a:p>
          <a:endParaRPr lang="en-US"/>
        </a:p>
      </dgm:t>
    </dgm:pt>
    <dgm:pt modelId="{2CDA793B-4712-4360-A92F-EF715F54DBCD}">
      <dgm:prSet/>
      <dgm:spPr/>
      <dgm:t>
        <a:bodyPr/>
        <a:lstStyle/>
        <a:p>
          <a:pPr>
            <a:lnSpc>
              <a:spcPct val="100000"/>
            </a:lnSpc>
          </a:pPr>
          <a:r>
            <a:rPr lang="en-US"/>
            <a:t>Cloud-native, scalable, and modular system architecture.</a:t>
          </a:r>
        </a:p>
      </dgm:t>
    </dgm:pt>
    <dgm:pt modelId="{B82E3A0B-C0AF-4EF2-8777-332E8CC08A7B}" type="parTrans" cxnId="{8BAB4727-00B1-4298-AEE6-8044441750B1}">
      <dgm:prSet/>
      <dgm:spPr/>
      <dgm:t>
        <a:bodyPr/>
        <a:lstStyle/>
        <a:p>
          <a:endParaRPr lang="en-US"/>
        </a:p>
      </dgm:t>
    </dgm:pt>
    <dgm:pt modelId="{BB64493C-D768-4920-98C4-1C3B8D93B580}" type="sibTrans" cxnId="{8BAB4727-00B1-4298-AEE6-8044441750B1}">
      <dgm:prSet/>
      <dgm:spPr/>
      <dgm:t>
        <a:bodyPr/>
        <a:lstStyle/>
        <a:p>
          <a:endParaRPr lang="en-US"/>
        </a:p>
      </dgm:t>
    </dgm:pt>
    <dgm:pt modelId="{589CEFFA-A268-470A-AAFE-04D7AC1A8527}" type="pres">
      <dgm:prSet presAssocID="{BC64F280-E41D-40ED-97A2-FEF658698F77}" presName="root" presStyleCnt="0">
        <dgm:presLayoutVars>
          <dgm:dir/>
          <dgm:resizeHandles val="exact"/>
        </dgm:presLayoutVars>
      </dgm:prSet>
      <dgm:spPr/>
    </dgm:pt>
    <dgm:pt modelId="{7FC9C0FA-2AC1-492F-A843-8662488A8B82}" type="pres">
      <dgm:prSet presAssocID="{8249621D-FAD4-4E3A-B76D-565480058FA9}" presName="compNode" presStyleCnt="0"/>
      <dgm:spPr/>
    </dgm:pt>
    <dgm:pt modelId="{C9633064-8F8B-4626-BDD1-9B5A52DB65AB}" type="pres">
      <dgm:prSet presAssocID="{8249621D-FAD4-4E3A-B76D-565480058FA9}" presName="bgRect" presStyleLbl="bgShp" presStyleIdx="0" presStyleCnt="5" custLinFactNeighborX="72" custLinFactNeighborY="-45346"/>
      <dgm:spPr/>
    </dgm:pt>
    <dgm:pt modelId="{B55CCB59-A236-4199-AB8B-A6C1481F8AED}" type="pres">
      <dgm:prSet presAssocID="{8249621D-FAD4-4E3A-B76D-565480058FA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5BED84F-D583-4FFA-825F-76CF234BB080}" type="pres">
      <dgm:prSet presAssocID="{8249621D-FAD4-4E3A-B76D-565480058FA9}" presName="spaceRect" presStyleCnt="0"/>
      <dgm:spPr/>
    </dgm:pt>
    <dgm:pt modelId="{5B530228-8504-40F2-A8CE-24C89B5EA7A5}" type="pres">
      <dgm:prSet presAssocID="{8249621D-FAD4-4E3A-B76D-565480058FA9}" presName="parTx" presStyleLbl="revTx" presStyleIdx="0" presStyleCnt="5">
        <dgm:presLayoutVars>
          <dgm:chMax val="0"/>
          <dgm:chPref val="0"/>
        </dgm:presLayoutVars>
      </dgm:prSet>
      <dgm:spPr/>
    </dgm:pt>
    <dgm:pt modelId="{BD9E0A3D-A42A-4FE3-A71E-3B68F0055CEF}" type="pres">
      <dgm:prSet presAssocID="{E2B9E6C9-5DF5-46B4-AE1E-E0BE4DF428E1}" presName="sibTrans" presStyleCnt="0"/>
      <dgm:spPr/>
    </dgm:pt>
    <dgm:pt modelId="{4938B688-4AB7-4F7C-9037-5191A5166947}" type="pres">
      <dgm:prSet presAssocID="{3A237BB0-F234-43A1-BA93-3F7251F5F30D}" presName="compNode" presStyleCnt="0"/>
      <dgm:spPr/>
    </dgm:pt>
    <dgm:pt modelId="{142E981E-5E38-4460-B408-04831A2EF7FA}" type="pres">
      <dgm:prSet presAssocID="{3A237BB0-F234-43A1-BA93-3F7251F5F30D}" presName="bgRect" presStyleLbl="bgShp" presStyleIdx="1" presStyleCnt="5"/>
      <dgm:spPr/>
    </dgm:pt>
    <dgm:pt modelId="{35B8052D-216C-4FAE-AF84-92A1FED8CD2E}" type="pres">
      <dgm:prSet presAssocID="{3A237BB0-F234-43A1-BA93-3F7251F5F3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65A965F-7B45-45DF-9FE5-AC6988C6405B}" type="pres">
      <dgm:prSet presAssocID="{3A237BB0-F234-43A1-BA93-3F7251F5F30D}" presName="spaceRect" presStyleCnt="0"/>
      <dgm:spPr/>
    </dgm:pt>
    <dgm:pt modelId="{B1CF27E2-4293-4805-BB8A-2AA0814198B8}" type="pres">
      <dgm:prSet presAssocID="{3A237BB0-F234-43A1-BA93-3F7251F5F30D}" presName="parTx" presStyleLbl="revTx" presStyleIdx="1" presStyleCnt="5">
        <dgm:presLayoutVars>
          <dgm:chMax val="0"/>
          <dgm:chPref val="0"/>
        </dgm:presLayoutVars>
      </dgm:prSet>
      <dgm:spPr/>
    </dgm:pt>
    <dgm:pt modelId="{F27A7539-94A2-40A4-BE79-338A0BA290D5}" type="pres">
      <dgm:prSet presAssocID="{F57B53A2-73D7-42A2-B348-103D66E37F58}" presName="sibTrans" presStyleCnt="0"/>
      <dgm:spPr/>
    </dgm:pt>
    <dgm:pt modelId="{6CD66EA3-6971-4200-AFAD-2B4C912660A3}" type="pres">
      <dgm:prSet presAssocID="{07FED5FD-5BA5-418C-947A-7FA994ACF1F8}" presName="compNode" presStyleCnt="0"/>
      <dgm:spPr/>
    </dgm:pt>
    <dgm:pt modelId="{315132B6-32D2-4A5F-8C83-C1360100BBFF}" type="pres">
      <dgm:prSet presAssocID="{07FED5FD-5BA5-418C-947A-7FA994ACF1F8}" presName="bgRect" presStyleLbl="bgShp" presStyleIdx="2" presStyleCnt="5"/>
      <dgm:spPr/>
    </dgm:pt>
    <dgm:pt modelId="{733FD9A8-0EC2-4496-8FE6-A125914788BE}" type="pres">
      <dgm:prSet presAssocID="{07FED5FD-5BA5-418C-947A-7FA994ACF1F8}"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ward trend graph with solid fill"/>
        </a:ext>
      </dgm:extLst>
    </dgm:pt>
    <dgm:pt modelId="{5F1535FC-63A0-4665-9A74-B755639A2AFD}" type="pres">
      <dgm:prSet presAssocID="{07FED5FD-5BA5-418C-947A-7FA994ACF1F8}" presName="spaceRect" presStyleCnt="0"/>
      <dgm:spPr/>
    </dgm:pt>
    <dgm:pt modelId="{8E9DFD6B-FC44-4581-89C3-72C0AA8FCA06}" type="pres">
      <dgm:prSet presAssocID="{07FED5FD-5BA5-418C-947A-7FA994ACF1F8}" presName="parTx" presStyleLbl="revTx" presStyleIdx="2" presStyleCnt="5">
        <dgm:presLayoutVars>
          <dgm:chMax val="0"/>
          <dgm:chPref val="0"/>
        </dgm:presLayoutVars>
      </dgm:prSet>
      <dgm:spPr/>
    </dgm:pt>
    <dgm:pt modelId="{48AC2A34-7A31-440B-A58B-B9F0802EEA5E}" type="pres">
      <dgm:prSet presAssocID="{097B00E6-291F-487F-B410-7797C1C6035B}" presName="sibTrans" presStyleCnt="0"/>
      <dgm:spPr/>
    </dgm:pt>
    <dgm:pt modelId="{91F029A7-872A-4D64-BF62-54D37EB57F3B}" type="pres">
      <dgm:prSet presAssocID="{41654071-7AA9-4182-8629-1C0E627573A0}" presName="compNode" presStyleCnt="0"/>
      <dgm:spPr/>
    </dgm:pt>
    <dgm:pt modelId="{2D385324-A664-45C3-89A8-2AC83FFB1347}" type="pres">
      <dgm:prSet presAssocID="{41654071-7AA9-4182-8629-1C0E627573A0}" presName="bgRect" presStyleLbl="bgShp" presStyleIdx="3" presStyleCnt="5"/>
      <dgm:spPr/>
    </dgm:pt>
    <dgm:pt modelId="{2BF79BE9-52FE-4AED-A620-9432AC575FF7}" type="pres">
      <dgm:prSet presAssocID="{41654071-7AA9-4182-8629-1C0E627573A0}"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D2D93E19-BDEE-4A93-88B5-1BEEEB309D8D}" type="pres">
      <dgm:prSet presAssocID="{41654071-7AA9-4182-8629-1C0E627573A0}" presName="spaceRect" presStyleCnt="0"/>
      <dgm:spPr/>
    </dgm:pt>
    <dgm:pt modelId="{4E28C320-C445-4A52-BB4C-488BDA23E4A4}" type="pres">
      <dgm:prSet presAssocID="{41654071-7AA9-4182-8629-1C0E627573A0}" presName="parTx" presStyleLbl="revTx" presStyleIdx="3" presStyleCnt="5">
        <dgm:presLayoutVars>
          <dgm:chMax val="0"/>
          <dgm:chPref val="0"/>
        </dgm:presLayoutVars>
      </dgm:prSet>
      <dgm:spPr/>
    </dgm:pt>
    <dgm:pt modelId="{CF391A6B-D8E5-44D8-82DE-3CAFB9098323}" type="pres">
      <dgm:prSet presAssocID="{3A534F86-0D2B-43BF-9770-ADE945EBBD1E}" presName="sibTrans" presStyleCnt="0"/>
      <dgm:spPr/>
    </dgm:pt>
    <dgm:pt modelId="{6362A9BF-4708-41A7-9C32-177AA892C80E}" type="pres">
      <dgm:prSet presAssocID="{2CDA793B-4712-4360-A92F-EF715F54DBCD}" presName="compNode" presStyleCnt="0"/>
      <dgm:spPr/>
    </dgm:pt>
    <dgm:pt modelId="{63852CCB-AE19-4C64-BE55-12733E53614D}" type="pres">
      <dgm:prSet presAssocID="{2CDA793B-4712-4360-A92F-EF715F54DBCD}" presName="bgRect" presStyleLbl="bgShp" presStyleIdx="4" presStyleCnt="5"/>
      <dgm:spPr/>
    </dgm:pt>
    <dgm:pt modelId="{823CD17C-1887-41C0-81FD-43CABA809D55}" type="pres">
      <dgm:prSet presAssocID="{2CDA793B-4712-4360-A92F-EF715F54DBC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DDA36405-C88C-41BE-B6D5-6F4B7BC4C233}" type="pres">
      <dgm:prSet presAssocID="{2CDA793B-4712-4360-A92F-EF715F54DBCD}" presName="spaceRect" presStyleCnt="0"/>
      <dgm:spPr/>
    </dgm:pt>
    <dgm:pt modelId="{4277CD12-5C4F-49D6-998B-4C07FA0E8E9C}" type="pres">
      <dgm:prSet presAssocID="{2CDA793B-4712-4360-A92F-EF715F54DBCD}" presName="parTx" presStyleLbl="revTx" presStyleIdx="4" presStyleCnt="5">
        <dgm:presLayoutVars>
          <dgm:chMax val="0"/>
          <dgm:chPref val="0"/>
        </dgm:presLayoutVars>
      </dgm:prSet>
      <dgm:spPr/>
    </dgm:pt>
  </dgm:ptLst>
  <dgm:cxnLst>
    <dgm:cxn modelId="{8BAB4727-00B1-4298-AEE6-8044441750B1}" srcId="{BC64F280-E41D-40ED-97A2-FEF658698F77}" destId="{2CDA793B-4712-4360-A92F-EF715F54DBCD}" srcOrd="4" destOrd="0" parTransId="{B82E3A0B-C0AF-4EF2-8777-332E8CC08A7B}" sibTransId="{BB64493C-D768-4920-98C4-1C3B8D93B580}"/>
    <dgm:cxn modelId="{4C90DB35-3AEE-4DA4-8FE3-1FC687E2CF07}" type="presOf" srcId="{2CDA793B-4712-4360-A92F-EF715F54DBCD}" destId="{4277CD12-5C4F-49D6-998B-4C07FA0E8E9C}" srcOrd="0" destOrd="0" presId="urn:microsoft.com/office/officeart/2018/2/layout/IconVerticalSolidList"/>
    <dgm:cxn modelId="{E785CF39-3A18-487A-BE3D-E64FF82FBFC8}" type="presOf" srcId="{3A237BB0-F234-43A1-BA93-3F7251F5F30D}" destId="{B1CF27E2-4293-4805-BB8A-2AA0814198B8}" srcOrd="0" destOrd="0" presId="urn:microsoft.com/office/officeart/2018/2/layout/IconVerticalSolidList"/>
    <dgm:cxn modelId="{2097D03D-0205-47D1-A93C-E6ED1369D1AD}" type="presOf" srcId="{BC64F280-E41D-40ED-97A2-FEF658698F77}" destId="{589CEFFA-A268-470A-AAFE-04D7AC1A8527}" srcOrd="0" destOrd="0" presId="urn:microsoft.com/office/officeart/2018/2/layout/IconVerticalSolidList"/>
    <dgm:cxn modelId="{C424A25F-3D42-432F-8F1C-29E1B37EF34E}" type="presOf" srcId="{8249621D-FAD4-4E3A-B76D-565480058FA9}" destId="{5B530228-8504-40F2-A8CE-24C89B5EA7A5}" srcOrd="0" destOrd="0" presId="urn:microsoft.com/office/officeart/2018/2/layout/IconVerticalSolidList"/>
    <dgm:cxn modelId="{A0FD1D7C-CE7A-4C95-811B-1FBE5069BAA1}" srcId="{BC64F280-E41D-40ED-97A2-FEF658698F77}" destId="{41654071-7AA9-4182-8629-1C0E627573A0}" srcOrd="3" destOrd="0" parTransId="{B7CA8ED6-B122-470C-A484-D47BC51E5102}" sibTransId="{3A534F86-0D2B-43BF-9770-ADE945EBBD1E}"/>
    <dgm:cxn modelId="{3DAB3080-4BC7-467A-A26F-63AE8E7C3CE7}" srcId="{BC64F280-E41D-40ED-97A2-FEF658698F77}" destId="{8249621D-FAD4-4E3A-B76D-565480058FA9}" srcOrd="0" destOrd="0" parTransId="{7E42C327-2008-45D7-8CFA-985068413F2B}" sibTransId="{E2B9E6C9-5DF5-46B4-AE1E-E0BE4DF428E1}"/>
    <dgm:cxn modelId="{9C60DD9E-C97F-493C-B5ED-4F7BAF66AE64}" type="presOf" srcId="{07FED5FD-5BA5-418C-947A-7FA994ACF1F8}" destId="{8E9DFD6B-FC44-4581-89C3-72C0AA8FCA06}" srcOrd="0" destOrd="0" presId="urn:microsoft.com/office/officeart/2018/2/layout/IconVerticalSolidList"/>
    <dgm:cxn modelId="{401466D1-08FD-40B4-A44B-87D2E1A45DA5}" srcId="{BC64F280-E41D-40ED-97A2-FEF658698F77}" destId="{3A237BB0-F234-43A1-BA93-3F7251F5F30D}" srcOrd="1" destOrd="0" parTransId="{6FB5C3BC-2109-4171-B283-C6261230B810}" sibTransId="{F57B53A2-73D7-42A2-B348-103D66E37F58}"/>
    <dgm:cxn modelId="{5C1E57D3-577C-4E9E-988B-C579228016FB}" srcId="{BC64F280-E41D-40ED-97A2-FEF658698F77}" destId="{07FED5FD-5BA5-418C-947A-7FA994ACF1F8}" srcOrd="2" destOrd="0" parTransId="{E59A94B8-70CB-421D-8B66-03011E482E1A}" sibTransId="{097B00E6-291F-487F-B410-7797C1C6035B}"/>
    <dgm:cxn modelId="{546045D4-BDEA-4E72-A256-37679229846D}" type="presOf" srcId="{41654071-7AA9-4182-8629-1C0E627573A0}" destId="{4E28C320-C445-4A52-BB4C-488BDA23E4A4}" srcOrd="0" destOrd="0" presId="urn:microsoft.com/office/officeart/2018/2/layout/IconVerticalSolidList"/>
    <dgm:cxn modelId="{FC2EC634-3369-4B8B-9855-2C08DFAEBB21}" type="presParOf" srcId="{589CEFFA-A268-470A-AAFE-04D7AC1A8527}" destId="{7FC9C0FA-2AC1-492F-A843-8662488A8B82}" srcOrd="0" destOrd="0" presId="urn:microsoft.com/office/officeart/2018/2/layout/IconVerticalSolidList"/>
    <dgm:cxn modelId="{9DFEAC26-2D11-4FCD-9043-3CF0E3678222}" type="presParOf" srcId="{7FC9C0FA-2AC1-492F-A843-8662488A8B82}" destId="{C9633064-8F8B-4626-BDD1-9B5A52DB65AB}" srcOrd="0" destOrd="0" presId="urn:microsoft.com/office/officeart/2018/2/layout/IconVerticalSolidList"/>
    <dgm:cxn modelId="{DBACB77C-6B04-4019-A6E9-2160034D1D74}" type="presParOf" srcId="{7FC9C0FA-2AC1-492F-A843-8662488A8B82}" destId="{B55CCB59-A236-4199-AB8B-A6C1481F8AED}" srcOrd="1" destOrd="0" presId="urn:microsoft.com/office/officeart/2018/2/layout/IconVerticalSolidList"/>
    <dgm:cxn modelId="{5C87C168-6F5B-452D-9C98-0CDE74BA9A29}" type="presParOf" srcId="{7FC9C0FA-2AC1-492F-A843-8662488A8B82}" destId="{95BED84F-D583-4FFA-825F-76CF234BB080}" srcOrd="2" destOrd="0" presId="urn:microsoft.com/office/officeart/2018/2/layout/IconVerticalSolidList"/>
    <dgm:cxn modelId="{6B9014E5-32FE-49A0-B18E-4341FD29F32C}" type="presParOf" srcId="{7FC9C0FA-2AC1-492F-A843-8662488A8B82}" destId="{5B530228-8504-40F2-A8CE-24C89B5EA7A5}" srcOrd="3" destOrd="0" presId="urn:microsoft.com/office/officeart/2018/2/layout/IconVerticalSolidList"/>
    <dgm:cxn modelId="{CE627F55-5F03-445F-9C57-D4E5159B958B}" type="presParOf" srcId="{589CEFFA-A268-470A-AAFE-04D7AC1A8527}" destId="{BD9E0A3D-A42A-4FE3-A71E-3B68F0055CEF}" srcOrd="1" destOrd="0" presId="urn:microsoft.com/office/officeart/2018/2/layout/IconVerticalSolidList"/>
    <dgm:cxn modelId="{806A171A-DDC6-492A-84DA-D7B63755A1C3}" type="presParOf" srcId="{589CEFFA-A268-470A-AAFE-04D7AC1A8527}" destId="{4938B688-4AB7-4F7C-9037-5191A5166947}" srcOrd="2" destOrd="0" presId="urn:microsoft.com/office/officeart/2018/2/layout/IconVerticalSolidList"/>
    <dgm:cxn modelId="{3940CB9D-7512-41B6-B6F3-067357114D7E}" type="presParOf" srcId="{4938B688-4AB7-4F7C-9037-5191A5166947}" destId="{142E981E-5E38-4460-B408-04831A2EF7FA}" srcOrd="0" destOrd="0" presId="urn:microsoft.com/office/officeart/2018/2/layout/IconVerticalSolidList"/>
    <dgm:cxn modelId="{4ED02AA0-9006-4657-A1B1-B171D8D66846}" type="presParOf" srcId="{4938B688-4AB7-4F7C-9037-5191A5166947}" destId="{35B8052D-216C-4FAE-AF84-92A1FED8CD2E}" srcOrd="1" destOrd="0" presId="urn:microsoft.com/office/officeart/2018/2/layout/IconVerticalSolidList"/>
    <dgm:cxn modelId="{59A5FCBB-A2C3-4A93-B944-B1DD65AEB112}" type="presParOf" srcId="{4938B688-4AB7-4F7C-9037-5191A5166947}" destId="{965A965F-7B45-45DF-9FE5-AC6988C6405B}" srcOrd="2" destOrd="0" presId="urn:microsoft.com/office/officeart/2018/2/layout/IconVerticalSolidList"/>
    <dgm:cxn modelId="{5C69F173-C81B-4161-B79A-0C8B65571681}" type="presParOf" srcId="{4938B688-4AB7-4F7C-9037-5191A5166947}" destId="{B1CF27E2-4293-4805-BB8A-2AA0814198B8}" srcOrd="3" destOrd="0" presId="urn:microsoft.com/office/officeart/2018/2/layout/IconVerticalSolidList"/>
    <dgm:cxn modelId="{FCAE7A98-DF3C-42A3-BE74-0C1241DE8DDD}" type="presParOf" srcId="{589CEFFA-A268-470A-AAFE-04D7AC1A8527}" destId="{F27A7539-94A2-40A4-BE79-338A0BA290D5}" srcOrd="3" destOrd="0" presId="urn:microsoft.com/office/officeart/2018/2/layout/IconVerticalSolidList"/>
    <dgm:cxn modelId="{B3D870B5-405C-4802-BB86-5748C17E9DCB}" type="presParOf" srcId="{589CEFFA-A268-470A-AAFE-04D7AC1A8527}" destId="{6CD66EA3-6971-4200-AFAD-2B4C912660A3}" srcOrd="4" destOrd="0" presId="urn:microsoft.com/office/officeart/2018/2/layout/IconVerticalSolidList"/>
    <dgm:cxn modelId="{D60DC748-2C67-465E-A71D-F35CCA7AEEC1}" type="presParOf" srcId="{6CD66EA3-6971-4200-AFAD-2B4C912660A3}" destId="{315132B6-32D2-4A5F-8C83-C1360100BBFF}" srcOrd="0" destOrd="0" presId="urn:microsoft.com/office/officeart/2018/2/layout/IconVerticalSolidList"/>
    <dgm:cxn modelId="{31BD7499-7C6E-4E04-9578-6BB110493CA3}" type="presParOf" srcId="{6CD66EA3-6971-4200-AFAD-2B4C912660A3}" destId="{733FD9A8-0EC2-4496-8FE6-A125914788BE}" srcOrd="1" destOrd="0" presId="urn:microsoft.com/office/officeart/2018/2/layout/IconVerticalSolidList"/>
    <dgm:cxn modelId="{B6162AAF-A192-45C5-B583-25C7DCED3D77}" type="presParOf" srcId="{6CD66EA3-6971-4200-AFAD-2B4C912660A3}" destId="{5F1535FC-63A0-4665-9A74-B755639A2AFD}" srcOrd="2" destOrd="0" presId="urn:microsoft.com/office/officeart/2018/2/layout/IconVerticalSolidList"/>
    <dgm:cxn modelId="{2D71BA68-4654-414A-BBC7-07BFABFCBD6C}" type="presParOf" srcId="{6CD66EA3-6971-4200-AFAD-2B4C912660A3}" destId="{8E9DFD6B-FC44-4581-89C3-72C0AA8FCA06}" srcOrd="3" destOrd="0" presId="urn:microsoft.com/office/officeart/2018/2/layout/IconVerticalSolidList"/>
    <dgm:cxn modelId="{E4BC6D3F-4058-48D3-B089-B6EEE81A54CD}" type="presParOf" srcId="{589CEFFA-A268-470A-AAFE-04D7AC1A8527}" destId="{48AC2A34-7A31-440B-A58B-B9F0802EEA5E}" srcOrd="5" destOrd="0" presId="urn:microsoft.com/office/officeart/2018/2/layout/IconVerticalSolidList"/>
    <dgm:cxn modelId="{B6CFDDD4-C71B-4691-84C0-310F89FFD490}" type="presParOf" srcId="{589CEFFA-A268-470A-AAFE-04D7AC1A8527}" destId="{91F029A7-872A-4D64-BF62-54D37EB57F3B}" srcOrd="6" destOrd="0" presId="urn:microsoft.com/office/officeart/2018/2/layout/IconVerticalSolidList"/>
    <dgm:cxn modelId="{3977AF34-C1FE-4A90-80A6-FDC6905937B8}" type="presParOf" srcId="{91F029A7-872A-4D64-BF62-54D37EB57F3B}" destId="{2D385324-A664-45C3-89A8-2AC83FFB1347}" srcOrd="0" destOrd="0" presId="urn:microsoft.com/office/officeart/2018/2/layout/IconVerticalSolidList"/>
    <dgm:cxn modelId="{38DEB998-C1F8-436F-BA36-8784228CD87B}" type="presParOf" srcId="{91F029A7-872A-4D64-BF62-54D37EB57F3B}" destId="{2BF79BE9-52FE-4AED-A620-9432AC575FF7}" srcOrd="1" destOrd="0" presId="urn:microsoft.com/office/officeart/2018/2/layout/IconVerticalSolidList"/>
    <dgm:cxn modelId="{5AE0C60F-31CC-4DF2-A995-FA6EBD5DAD78}" type="presParOf" srcId="{91F029A7-872A-4D64-BF62-54D37EB57F3B}" destId="{D2D93E19-BDEE-4A93-88B5-1BEEEB309D8D}" srcOrd="2" destOrd="0" presId="urn:microsoft.com/office/officeart/2018/2/layout/IconVerticalSolidList"/>
    <dgm:cxn modelId="{F86BACDC-E5AA-4B68-8AA6-FFC20F943F37}" type="presParOf" srcId="{91F029A7-872A-4D64-BF62-54D37EB57F3B}" destId="{4E28C320-C445-4A52-BB4C-488BDA23E4A4}" srcOrd="3" destOrd="0" presId="urn:microsoft.com/office/officeart/2018/2/layout/IconVerticalSolidList"/>
    <dgm:cxn modelId="{DD1D9E83-8055-4A7D-8BDE-8EA34662D9E5}" type="presParOf" srcId="{589CEFFA-A268-470A-AAFE-04D7AC1A8527}" destId="{CF391A6B-D8E5-44D8-82DE-3CAFB9098323}" srcOrd="7" destOrd="0" presId="urn:microsoft.com/office/officeart/2018/2/layout/IconVerticalSolidList"/>
    <dgm:cxn modelId="{1BE63055-869B-435A-9540-C149DC168CD7}" type="presParOf" srcId="{589CEFFA-A268-470A-AAFE-04D7AC1A8527}" destId="{6362A9BF-4708-41A7-9C32-177AA892C80E}" srcOrd="8" destOrd="0" presId="urn:microsoft.com/office/officeart/2018/2/layout/IconVerticalSolidList"/>
    <dgm:cxn modelId="{497E09F5-0EBC-4B2E-AFCB-FD7E974216D2}" type="presParOf" srcId="{6362A9BF-4708-41A7-9C32-177AA892C80E}" destId="{63852CCB-AE19-4C64-BE55-12733E53614D}" srcOrd="0" destOrd="0" presId="urn:microsoft.com/office/officeart/2018/2/layout/IconVerticalSolidList"/>
    <dgm:cxn modelId="{66AABB97-3207-4B68-B2FC-609E19BFC6BF}" type="presParOf" srcId="{6362A9BF-4708-41A7-9C32-177AA892C80E}" destId="{823CD17C-1887-41C0-81FD-43CABA809D55}" srcOrd="1" destOrd="0" presId="urn:microsoft.com/office/officeart/2018/2/layout/IconVerticalSolidList"/>
    <dgm:cxn modelId="{8759DEE0-ED98-4D76-8E5F-8DEE2882B896}" type="presParOf" srcId="{6362A9BF-4708-41A7-9C32-177AA892C80E}" destId="{DDA36405-C88C-41BE-B6D5-6F4B7BC4C233}" srcOrd="2" destOrd="0" presId="urn:microsoft.com/office/officeart/2018/2/layout/IconVerticalSolidList"/>
    <dgm:cxn modelId="{B9EC5BE6-5276-45A0-BD8B-F6DD7E6A9B37}" type="presParOf" srcId="{6362A9BF-4708-41A7-9C32-177AA892C80E}" destId="{4277CD12-5C4F-49D6-998B-4C07FA0E8E9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6F8472-BA4D-4F2D-BD30-E4296C45024C}" type="doc">
      <dgm:prSet loTypeId="urn:microsoft.com/office/officeart/2018/5/layout/IconCircleLabelList" loCatId="icon" qsTypeId="urn:microsoft.com/office/officeart/2005/8/quickstyle/simple1" qsCatId="simple" csTypeId="urn:microsoft.com/office/officeart/2005/8/colors/accent0_1" csCatId="mainScheme" phldr="1"/>
      <dgm:spPr/>
      <dgm:t>
        <a:bodyPr/>
        <a:lstStyle/>
        <a:p>
          <a:endParaRPr lang="en-US"/>
        </a:p>
      </dgm:t>
    </dgm:pt>
    <dgm:pt modelId="{CBF841DA-3903-4D6E-8D65-41095F333168}">
      <dgm:prSet custT="1"/>
      <dgm:spPr/>
      <dgm:t>
        <a:bodyPr/>
        <a:lstStyle/>
        <a:p>
          <a:pPr>
            <a:lnSpc>
              <a:spcPct val="100000"/>
            </a:lnSpc>
            <a:defRPr cap="all"/>
          </a:pPr>
          <a:r>
            <a:rPr lang="en-US" sz="2000"/>
            <a:t>Delivered a robust, modular real-time and batch ETL pipeline</a:t>
          </a:r>
        </a:p>
      </dgm:t>
    </dgm:pt>
    <dgm:pt modelId="{21A9C3A6-AD33-4A79-ACB9-A3882877CB64}" type="parTrans" cxnId="{3EDA472D-F69E-42CB-B140-FE1BB62D8010}">
      <dgm:prSet/>
      <dgm:spPr/>
      <dgm:t>
        <a:bodyPr/>
        <a:lstStyle/>
        <a:p>
          <a:endParaRPr lang="en-US"/>
        </a:p>
      </dgm:t>
    </dgm:pt>
    <dgm:pt modelId="{4E2BB766-9F07-43AC-9C72-F17A6E4EE5BE}" type="sibTrans" cxnId="{3EDA472D-F69E-42CB-B140-FE1BB62D8010}">
      <dgm:prSet/>
      <dgm:spPr/>
      <dgm:t>
        <a:bodyPr/>
        <a:lstStyle/>
        <a:p>
          <a:endParaRPr lang="en-US"/>
        </a:p>
      </dgm:t>
    </dgm:pt>
    <dgm:pt modelId="{8DE6F9B8-1921-43F6-ACFD-B913E2838164}">
      <dgm:prSet/>
      <dgm:spPr/>
      <dgm:t>
        <a:bodyPr/>
        <a:lstStyle/>
        <a:p>
          <a:pPr>
            <a:lnSpc>
              <a:spcPct val="100000"/>
            </a:lnSpc>
            <a:defRPr cap="all"/>
          </a:pPr>
          <a:r>
            <a:rPr lang="en-US"/>
            <a:t>Enabled live price monitoring and predictive ML insights</a:t>
          </a:r>
        </a:p>
      </dgm:t>
    </dgm:pt>
    <dgm:pt modelId="{289D6455-7C79-4DA0-BF11-54113703989B}" type="parTrans" cxnId="{56F2E2F2-1032-4732-8794-23DD5774ABC8}">
      <dgm:prSet/>
      <dgm:spPr/>
      <dgm:t>
        <a:bodyPr/>
        <a:lstStyle/>
        <a:p>
          <a:endParaRPr lang="en-US"/>
        </a:p>
      </dgm:t>
    </dgm:pt>
    <dgm:pt modelId="{801DC9B7-9722-4CE6-8F9E-E047919B0FD7}" type="sibTrans" cxnId="{56F2E2F2-1032-4732-8794-23DD5774ABC8}">
      <dgm:prSet/>
      <dgm:spPr/>
      <dgm:t>
        <a:bodyPr/>
        <a:lstStyle/>
        <a:p>
          <a:endParaRPr lang="en-US"/>
        </a:p>
      </dgm:t>
    </dgm:pt>
    <dgm:pt modelId="{2B7C481F-850F-4FB1-A0B5-D8B29303A775}">
      <dgm:prSet/>
      <dgm:spPr/>
      <dgm:t>
        <a:bodyPr/>
        <a:lstStyle/>
        <a:p>
          <a:pPr>
            <a:lnSpc>
              <a:spcPct val="100000"/>
            </a:lnSpc>
            <a:defRPr cap="all"/>
          </a:pPr>
          <a:r>
            <a:rPr lang="en-US"/>
            <a:t>Provided dynamic dashboards for real-time business analytics</a:t>
          </a:r>
        </a:p>
      </dgm:t>
    </dgm:pt>
    <dgm:pt modelId="{E20680F9-22A6-443F-9239-20E2146F394F}" type="parTrans" cxnId="{02853A10-E9B0-428C-8296-4CCC70B39018}">
      <dgm:prSet/>
      <dgm:spPr/>
      <dgm:t>
        <a:bodyPr/>
        <a:lstStyle/>
        <a:p>
          <a:endParaRPr lang="en-US"/>
        </a:p>
      </dgm:t>
    </dgm:pt>
    <dgm:pt modelId="{CB291AFC-0EE5-4723-BE38-36A8D4BC1A8F}" type="sibTrans" cxnId="{02853A10-E9B0-428C-8296-4CCC70B39018}">
      <dgm:prSet/>
      <dgm:spPr/>
      <dgm:t>
        <a:bodyPr/>
        <a:lstStyle/>
        <a:p>
          <a:endParaRPr lang="en-US"/>
        </a:p>
      </dgm:t>
    </dgm:pt>
    <dgm:pt modelId="{A190CC2A-0200-446D-884B-71F02431052E}">
      <dgm:prSet/>
      <dgm:spPr/>
      <dgm:t>
        <a:bodyPr/>
        <a:lstStyle/>
        <a:p>
          <a:pPr>
            <a:lnSpc>
              <a:spcPct val="100000"/>
            </a:lnSpc>
            <a:defRPr cap="all"/>
          </a:pPr>
          <a:r>
            <a:rPr lang="en-US"/>
            <a:t>Built a scalable, production-ready cloud architecture</a:t>
          </a:r>
        </a:p>
      </dgm:t>
    </dgm:pt>
    <dgm:pt modelId="{855F5537-20C3-43EB-8FC3-371959B78447}" type="parTrans" cxnId="{A4CE2AF8-0488-4469-9CDF-170C2E10EF95}">
      <dgm:prSet/>
      <dgm:spPr/>
      <dgm:t>
        <a:bodyPr/>
        <a:lstStyle/>
        <a:p>
          <a:endParaRPr lang="en-US"/>
        </a:p>
      </dgm:t>
    </dgm:pt>
    <dgm:pt modelId="{7775D4C2-E364-488A-A609-2B06DD201F11}" type="sibTrans" cxnId="{A4CE2AF8-0488-4469-9CDF-170C2E10EF95}">
      <dgm:prSet/>
      <dgm:spPr/>
      <dgm:t>
        <a:bodyPr/>
        <a:lstStyle/>
        <a:p>
          <a:endParaRPr lang="en-US"/>
        </a:p>
      </dgm:t>
    </dgm:pt>
    <dgm:pt modelId="{CE078410-481F-4197-B8A1-77671F346B13}" type="pres">
      <dgm:prSet presAssocID="{D46F8472-BA4D-4F2D-BD30-E4296C45024C}" presName="root" presStyleCnt="0">
        <dgm:presLayoutVars>
          <dgm:dir/>
          <dgm:resizeHandles val="exact"/>
        </dgm:presLayoutVars>
      </dgm:prSet>
      <dgm:spPr/>
    </dgm:pt>
    <dgm:pt modelId="{F51DD567-8B6C-4FB0-AFD4-C416D8FC92A7}" type="pres">
      <dgm:prSet presAssocID="{CBF841DA-3903-4D6E-8D65-41095F333168}" presName="compNode" presStyleCnt="0"/>
      <dgm:spPr/>
    </dgm:pt>
    <dgm:pt modelId="{C52D1D4B-9343-46D7-960F-7F29B93E288A}" type="pres">
      <dgm:prSet presAssocID="{CBF841DA-3903-4D6E-8D65-41095F333168}" presName="iconBgRect" presStyleLbl="bgShp" presStyleIdx="0" presStyleCnt="4"/>
      <dgm:spPr/>
    </dgm:pt>
    <dgm:pt modelId="{DE56582B-FD2E-47B3-8B8B-AF3A95F7CF59}" type="pres">
      <dgm:prSet presAssocID="{CBF841DA-3903-4D6E-8D65-41095F3331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E035E353-BDA4-49A2-A4BA-BB1945145F56}" type="pres">
      <dgm:prSet presAssocID="{CBF841DA-3903-4D6E-8D65-41095F333168}" presName="spaceRect" presStyleCnt="0"/>
      <dgm:spPr/>
    </dgm:pt>
    <dgm:pt modelId="{9B8E8AE3-B0BF-4DD2-9425-10ED94E08766}" type="pres">
      <dgm:prSet presAssocID="{CBF841DA-3903-4D6E-8D65-41095F333168}" presName="textRect" presStyleLbl="revTx" presStyleIdx="0" presStyleCnt="4">
        <dgm:presLayoutVars>
          <dgm:chMax val="1"/>
          <dgm:chPref val="1"/>
        </dgm:presLayoutVars>
      </dgm:prSet>
      <dgm:spPr/>
    </dgm:pt>
    <dgm:pt modelId="{1A3248F6-BE82-43AB-82AF-6C160444272A}" type="pres">
      <dgm:prSet presAssocID="{4E2BB766-9F07-43AC-9C72-F17A6E4EE5BE}" presName="sibTrans" presStyleCnt="0"/>
      <dgm:spPr/>
    </dgm:pt>
    <dgm:pt modelId="{4FB797DA-A1AB-47F5-A0D9-400107B0E385}" type="pres">
      <dgm:prSet presAssocID="{8DE6F9B8-1921-43F6-ACFD-B913E2838164}" presName="compNode" presStyleCnt="0"/>
      <dgm:spPr/>
    </dgm:pt>
    <dgm:pt modelId="{E7EF5DEA-5BC5-4808-9BC0-48D0117C8F4F}" type="pres">
      <dgm:prSet presAssocID="{8DE6F9B8-1921-43F6-ACFD-B913E2838164}" presName="iconBgRect" presStyleLbl="bgShp" presStyleIdx="1" presStyleCnt="4"/>
      <dgm:spPr/>
    </dgm:pt>
    <dgm:pt modelId="{F6B6C317-33C3-4D37-A98A-28C9177E3997}" type="pres">
      <dgm:prSet presAssocID="{8DE6F9B8-1921-43F6-ACFD-B913E28381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1420FF3E-EB4D-4FEF-8C95-5776F6FC0551}" type="pres">
      <dgm:prSet presAssocID="{8DE6F9B8-1921-43F6-ACFD-B913E2838164}" presName="spaceRect" presStyleCnt="0"/>
      <dgm:spPr/>
    </dgm:pt>
    <dgm:pt modelId="{A97D725B-B17E-46C6-A3FB-0C0D55C622C6}" type="pres">
      <dgm:prSet presAssocID="{8DE6F9B8-1921-43F6-ACFD-B913E2838164}" presName="textRect" presStyleLbl="revTx" presStyleIdx="1" presStyleCnt="4">
        <dgm:presLayoutVars>
          <dgm:chMax val="1"/>
          <dgm:chPref val="1"/>
        </dgm:presLayoutVars>
      </dgm:prSet>
      <dgm:spPr/>
    </dgm:pt>
    <dgm:pt modelId="{563597A9-4DD5-41DD-AAE5-86589D9123A7}" type="pres">
      <dgm:prSet presAssocID="{801DC9B7-9722-4CE6-8F9E-E047919B0FD7}" presName="sibTrans" presStyleCnt="0"/>
      <dgm:spPr/>
    </dgm:pt>
    <dgm:pt modelId="{55E1ACEC-A753-40ED-BF54-9973FE8BAC19}" type="pres">
      <dgm:prSet presAssocID="{2B7C481F-850F-4FB1-A0B5-D8B29303A775}" presName="compNode" presStyleCnt="0"/>
      <dgm:spPr/>
    </dgm:pt>
    <dgm:pt modelId="{B4AFCE01-339F-4A1D-972E-3C56D5AAFB6A}" type="pres">
      <dgm:prSet presAssocID="{2B7C481F-850F-4FB1-A0B5-D8B29303A775}" presName="iconBgRect" presStyleLbl="bgShp" presStyleIdx="2" presStyleCnt="4"/>
      <dgm:spPr/>
    </dgm:pt>
    <dgm:pt modelId="{45ABEB1C-1390-4461-8FE8-8003A15ED56B}" type="pres">
      <dgm:prSet presAssocID="{2B7C481F-850F-4FB1-A0B5-D8B29303A7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638F787E-3332-43C7-90FA-F420DBBC0850}" type="pres">
      <dgm:prSet presAssocID="{2B7C481F-850F-4FB1-A0B5-D8B29303A775}" presName="spaceRect" presStyleCnt="0"/>
      <dgm:spPr/>
    </dgm:pt>
    <dgm:pt modelId="{64F167A4-1806-4414-BAB5-CC63522038EB}" type="pres">
      <dgm:prSet presAssocID="{2B7C481F-850F-4FB1-A0B5-D8B29303A775}" presName="textRect" presStyleLbl="revTx" presStyleIdx="2" presStyleCnt="4">
        <dgm:presLayoutVars>
          <dgm:chMax val="1"/>
          <dgm:chPref val="1"/>
        </dgm:presLayoutVars>
      </dgm:prSet>
      <dgm:spPr/>
    </dgm:pt>
    <dgm:pt modelId="{0E02D2C9-A4A3-4480-ABC4-0E0D0662E286}" type="pres">
      <dgm:prSet presAssocID="{CB291AFC-0EE5-4723-BE38-36A8D4BC1A8F}" presName="sibTrans" presStyleCnt="0"/>
      <dgm:spPr/>
    </dgm:pt>
    <dgm:pt modelId="{1039B8FE-43DA-4A39-B57E-4CD861DCD3DA}" type="pres">
      <dgm:prSet presAssocID="{A190CC2A-0200-446D-884B-71F02431052E}" presName="compNode" presStyleCnt="0"/>
      <dgm:spPr/>
    </dgm:pt>
    <dgm:pt modelId="{755576FB-F497-4647-8565-7802D623E0C1}" type="pres">
      <dgm:prSet presAssocID="{A190CC2A-0200-446D-884B-71F02431052E}" presName="iconBgRect" presStyleLbl="bgShp" presStyleIdx="3" presStyleCnt="4"/>
      <dgm:spPr/>
    </dgm:pt>
    <dgm:pt modelId="{A047846F-0B30-4249-94BD-0F55D371AFF4}" type="pres">
      <dgm:prSet presAssocID="{A190CC2A-0200-446D-884B-71F0243105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00F0769B-A35E-4B77-B8DD-666E5F49C1DE}" type="pres">
      <dgm:prSet presAssocID="{A190CC2A-0200-446D-884B-71F02431052E}" presName="spaceRect" presStyleCnt="0"/>
      <dgm:spPr/>
    </dgm:pt>
    <dgm:pt modelId="{29E3E84E-EB6C-4F60-99B1-83E18B998F22}" type="pres">
      <dgm:prSet presAssocID="{A190CC2A-0200-446D-884B-71F02431052E}" presName="textRect" presStyleLbl="revTx" presStyleIdx="3" presStyleCnt="4">
        <dgm:presLayoutVars>
          <dgm:chMax val="1"/>
          <dgm:chPref val="1"/>
        </dgm:presLayoutVars>
      </dgm:prSet>
      <dgm:spPr/>
    </dgm:pt>
  </dgm:ptLst>
  <dgm:cxnLst>
    <dgm:cxn modelId="{CF4D7C00-C6A2-49C6-B7A0-163BE3D0EF12}" type="presOf" srcId="{2B7C481F-850F-4FB1-A0B5-D8B29303A775}" destId="{64F167A4-1806-4414-BAB5-CC63522038EB}" srcOrd="0" destOrd="0" presId="urn:microsoft.com/office/officeart/2018/5/layout/IconCircleLabelList"/>
    <dgm:cxn modelId="{02853A10-E9B0-428C-8296-4CCC70B39018}" srcId="{D46F8472-BA4D-4F2D-BD30-E4296C45024C}" destId="{2B7C481F-850F-4FB1-A0B5-D8B29303A775}" srcOrd="2" destOrd="0" parTransId="{E20680F9-22A6-443F-9239-20E2146F394F}" sibTransId="{CB291AFC-0EE5-4723-BE38-36A8D4BC1A8F}"/>
    <dgm:cxn modelId="{3EDA472D-F69E-42CB-B140-FE1BB62D8010}" srcId="{D46F8472-BA4D-4F2D-BD30-E4296C45024C}" destId="{CBF841DA-3903-4D6E-8D65-41095F333168}" srcOrd="0" destOrd="0" parTransId="{21A9C3A6-AD33-4A79-ACB9-A3882877CB64}" sibTransId="{4E2BB766-9F07-43AC-9C72-F17A6E4EE5BE}"/>
    <dgm:cxn modelId="{D5D1E482-9329-4383-8C93-289A17D84AAD}" type="presOf" srcId="{8DE6F9B8-1921-43F6-ACFD-B913E2838164}" destId="{A97D725B-B17E-46C6-A3FB-0C0D55C622C6}" srcOrd="0" destOrd="0" presId="urn:microsoft.com/office/officeart/2018/5/layout/IconCircleLabelList"/>
    <dgm:cxn modelId="{63797DA2-62FC-49D0-BC5B-F6809E1001AF}" type="presOf" srcId="{A190CC2A-0200-446D-884B-71F02431052E}" destId="{29E3E84E-EB6C-4F60-99B1-83E18B998F22}" srcOrd="0" destOrd="0" presId="urn:microsoft.com/office/officeart/2018/5/layout/IconCircleLabelList"/>
    <dgm:cxn modelId="{8A5C28B1-9702-4744-8541-3F9549F7D0B9}" type="presOf" srcId="{D46F8472-BA4D-4F2D-BD30-E4296C45024C}" destId="{CE078410-481F-4197-B8A1-77671F346B13}" srcOrd="0" destOrd="0" presId="urn:microsoft.com/office/officeart/2018/5/layout/IconCircleLabelList"/>
    <dgm:cxn modelId="{56F2E2F2-1032-4732-8794-23DD5774ABC8}" srcId="{D46F8472-BA4D-4F2D-BD30-E4296C45024C}" destId="{8DE6F9B8-1921-43F6-ACFD-B913E2838164}" srcOrd="1" destOrd="0" parTransId="{289D6455-7C79-4DA0-BF11-54113703989B}" sibTransId="{801DC9B7-9722-4CE6-8F9E-E047919B0FD7}"/>
    <dgm:cxn modelId="{A4CE2AF8-0488-4469-9CDF-170C2E10EF95}" srcId="{D46F8472-BA4D-4F2D-BD30-E4296C45024C}" destId="{A190CC2A-0200-446D-884B-71F02431052E}" srcOrd="3" destOrd="0" parTransId="{855F5537-20C3-43EB-8FC3-371959B78447}" sibTransId="{7775D4C2-E364-488A-A609-2B06DD201F11}"/>
    <dgm:cxn modelId="{D527C0FB-8E01-4447-9379-95F6B401AEDF}" type="presOf" srcId="{CBF841DA-3903-4D6E-8D65-41095F333168}" destId="{9B8E8AE3-B0BF-4DD2-9425-10ED94E08766}" srcOrd="0" destOrd="0" presId="urn:microsoft.com/office/officeart/2018/5/layout/IconCircleLabelList"/>
    <dgm:cxn modelId="{9029A75C-5687-4C38-B421-933F41F26772}" type="presParOf" srcId="{CE078410-481F-4197-B8A1-77671F346B13}" destId="{F51DD567-8B6C-4FB0-AFD4-C416D8FC92A7}" srcOrd="0" destOrd="0" presId="urn:microsoft.com/office/officeart/2018/5/layout/IconCircleLabelList"/>
    <dgm:cxn modelId="{2DE2715F-6F20-4AA4-8EFA-D566C60986FF}" type="presParOf" srcId="{F51DD567-8B6C-4FB0-AFD4-C416D8FC92A7}" destId="{C52D1D4B-9343-46D7-960F-7F29B93E288A}" srcOrd="0" destOrd="0" presId="urn:microsoft.com/office/officeart/2018/5/layout/IconCircleLabelList"/>
    <dgm:cxn modelId="{65D0CA44-1CAD-48D4-ABDE-05D6E1B3BC87}" type="presParOf" srcId="{F51DD567-8B6C-4FB0-AFD4-C416D8FC92A7}" destId="{DE56582B-FD2E-47B3-8B8B-AF3A95F7CF59}" srcOrd="1" destOrd="0" presId="urn:microsoft.com/office/officeart/2018/5/layout/IconCircleLabelList"/>
    <dgm:cxn modelId="{46AE58D9-7264-4D6D-8B8E-F6910C39A9E7}" type="presParOf" srcId="{F51DD567-8B6C-4FB0-AFD4-C416D8FC92A7}" destId="{E035E353-BDA4-49A2-A4BA-BB1945145F56}" srcOrd="2" destOrd="0" presId="urn:microsoft.com/office/officeart/2018/5/layout/IconCircleLabelList"/>
    <dgm:cxn modelId="{BBEE002A-4BB2-45C2-86F2-C2D1E6E48BFF}" type="presParOf" srcId="{F51DD567-8B6C-4FB0-AFD4-C416D8FC92A7}" destId="{9B8E8AE3-B0BF-4DD2-9425-10ED94E08766}" srcOrd="3" destOrd="0" presId="urn:microsoft.com/office/officeart/2018/5/layout/IconCircleLabelList"/>
    <dgm:cxn modelId="{843F965A-1804-412A-9D1D-71B3D8CCE7E7}" type="presParOf" srcId="{CE078410-481F-4197-B8A1-77671F346B13}" destId="{1A3248F6-BE82-43AB-82AF-6C160444272A}" srcOrd="1" destOrd="0" presId="urn:microsoft.com/office/officeart/2018/5/layout/IconCircleLabelList"/>
    <dgm:cxn modelId="{F9164900-DBCA-4CA6-A946-0CCB3E86007D}" type="presParOf" srcId="{CE078410-481F-4197-B8A1-77671F346B13}" destId="{4FB797DA-A1AB-47F5-A0D9-400107B0E385}" srcOrd="2" destOrd="0" presId="urn:microsoft.com/office/officeart/2018/5/layout/IconCircleLabelList"/>
    <dgm:cxn modelId="{685E4CDD-0A25-489E-BC28-5A8D4DB7E182}" type="presParOf" srcId="{4FB797DA-A1AB-47F5-A0D9-400107B0E385}" destId="{E7EF5DEA-5BC5-4808-9BC0-48D0117C8F4F}" srcOrd="0" destOrd="0" presId="urn:microsoft.com/office/officeart/2018/5/layout/IconCircleLabelList"/>
    <dgm:cxn modelId="{3754F91C-286E-49E0-BCDE-49B74815A63D}" type="presParOf" srcId="{4FB797DA-A1AB-47F5-A0D9-400107B0E385}" destId="{F6B6C317-33C3-4D37-A98A-28C9177E3997}" srcOrd="1" destOrd="0" presId="urn:microsoft.com/office/officeart/2018/5/layout/IconCircleLabelList"/>
    <dgm:cxn modelId="{0204D0B2-0282-4246-8D49-99A0B5CEF83C}" type="presParOf" srcId="{4FB797DA-A1AB-47F5-A0D9-400107B0E385}" destId="{1420FF3E-EB4D-4FEF-8C95-5776F6FC0551}" srcOrd="2" destOrd="0" presId="urn:microsoft.com/office/officeart/2018/5/layout/IconCircleLabelList"/>
    <dgm:cxn modelId="{474F2D80-C98C-484B-A293-B78451329889}" type="presParOf" srcId="{4FB797DA-A1AB-47F5-A0D9-400107B0E385}" destId="{A97D725B-B17E-46C6-A3FB-0C0D55C622C6}" srcOrd="3" destOrd="0" presId="urn:microsoft.com/office/officeart/2018/5/layout/IconCircleLabelList"/>
    <dgm:cxn modelId="{6E7F1EAB-2867-4B34-BB38-9D6D4B3BF028}" type="presParOf" srcId="{CE078410-481F-4197-B8A1-77671F346B13}" destId="{563597A9-4DD5-41DD-AAE5-86589D9123A7}" srcOrd="3" destOrd="0" presId="urn:microsoft.com/office/officeart/2018/5/layout/IconCircleLabelList"/>
    <dgm:cxn modelId="{5606B603-2EE2-483E-AEB0-619A8E43342D}" type="presParOf" srcId="{CE078410-481F-4197-B8A1-77671F346B13}" destId="{55E1ACEC-A753-40ED-BF54-9973FE8BAC19}" srcOrd="4" destOrd="0" presId="urn:microsoft.com/office/officeart/2018/5/layout/IconCircleLabelList"/>
    <dgm:cxn modelId="{2F0EB392-7088-4320-AF05-70C589DC91F3}" type="presParOf" srcId="{55E1ACEC-A753-40ED-BF54-9973FE8BAC19}" destId="{B4AFCE01-339F-4A1D-972E-3C56D5AAFB6A}" srcOrd="0" destOrd="0" presId="urn:microsoft.com/office/officeart/2018/5/layout/IconCircleLabelList"/>
    <dgm:cxn modelId="{40A2D06A-16F0-4423-82FB-EB39349AD7AB}" type="presParOf" srcId="{55E1ACEC-A753-40ED-BF54-9973FE8BAC19}" destId="{45ABEB1C-1390-4461-8FE8-8003A15ED56B}" srcOrd="1" destOrd="0" presId="urn:microsoft.com/office/officeart/2018/5/layout/IconCircleLabelList"/>
    <dgm:cxn modelId="{49A2F0E0-6056-4134-A34D-B68BAAE63C79}" type="presParOf" srcId="{55E1ACEC-A753-40ED-BF54-9973FE8BAC19}" destId="{638F787E-3332-43C7-90FA-F420DBBC0850}" srcOrd="2" destOrd="0" presId="urn:microsoft.com/office/officeart/2018/5/layout/IconCircleLabelList"/>
    <dgm:cxn modelId="{D4A330B7-E580-4780-A9A4-785B224C54BC}" type="presParOf" srcId="{55E1ACEC-A753-40ED-BF54-9973FE8BAC19}" destId="{64F167A4-1806-4414-BAB5-CC63522038EB}" srcOrd="3" destOrd="0" presId="urn:microsoft.com/office/officeart/2018/5/layout/IconCircleLabelList"/>
    <dgm:cxn modelId="{07F579AD-21D1-4D58-908A-07C7865F5AA0}" type="presParOf" srcId="{CE078410-481F-4197-B8A1-77671F346B13}" destId="{0E02D2C9-A4A3-4480-ABC4-0E0D0662E286}" srcOrd="5" destOrd="0" presId="urn:microsoft.com/office/officeart/2018/5/layout/IconCircleLabelList"/>
    <dgm:cxn modelId="{D7A7A84D-CD0B-456B-9032-7EEAFA4CED94}" type="presParOf" srcId="{CE078410-481F-4197-B8A1-77671F346B13}" destId="{1039B8FE-43DA-4A39-B57E-4CD861DCD3DA}" srcOrd="6" destOrd="0" presId="urn:microsoft.com/office/officeart/2018/5/layout/IconCircleLabelList"/>
    <dgm:cxn modelId="{EE681060-868C-462F-923A-F746E88096D5}" type="presParOf" srcId="{1039B8FE-43DA-4A39-B57E-4CD861DCD3DA}" destId="{755576FB-F497-4647-8565-7802D623E0C1}" srcOrd="0" destOrd="0" presId="urn:microsoft.com/office/officeart/2018/5/layout/IconCircleLabelList"/>
    <dgm:cxn modelId="{99933E4A-16CA-4881-9D91-70A0EF07E2BB}" type="presParOf" srcId="{1039B8FE-43DA-4A39-B57E-4CD861DCD3DA}" destId="{A047846F-0B30-4249-94BD-0F55D371AFF4}" srcOrd="1" destOrd="0" presId="urn:microsoft.com/office/officeart/2018/5/layout/IconCircleLabelList"/>
    <dgm:cxn modelId="{339B62C8-37B9-4741-B38A-41C703FB4C9B}" type="presParOf" srcId="{1039B8FE-43DA-4A39-B57E-4CD861DCD3DA}" destId="{00F0769B-A35E-4B77-B8DD-666E5F49C1DE}" srcOrd="2" destOrd="0" presId="urn:microsoft.com/office/officeart/2018/5/layout/IconCircleLabelList"/>
    <dgm:cxn modelId="{1BC0F1CF-6EB9-40CF-BF73-CE9E5378BFDD}" type="presParOf" srcId="{1039B8FE-43DA-4A39-B57E-4CD861DCD3DA}" destId="{29E3E84E-EB6C-4F60-99B1-83E18B998F22}" srcOrd="3" destOrd="0" presId="urn:microsoft.com/office/officeart/2018/5/layout/IconCircleLabelLis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F4A20-B5F8-44DC-A1C8-8E2C16667E00}">
      <dsp:nvSpPr>
        <dsp:cNvPr id="0" name=""/>
        <dsp:cNvSpPr/>
      </dsp:nvSpPr>
      <dsp:spPr>
        <a:xfrm>
          <a:off x="0" y="466"/>
          <a:ext cx="10769600" cy="1091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1C37-74D6-4A68-A68E-A50983BE0F2E}">
      <dsp:nvSpPr>
        <dsp:cNvPr id="0" name=""/>
        <dsp:cNvSpPr/>
      </dsp:nvSpPr>
      <dsp:spPr>
        <a:xfrm>
          <a:off x="330035" y="245947"/>
          <a:ext cx="600064" cy="6000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B45411-F5C0-4BA2-AEAE-99C5E955AAE7}">
      <dsp:nvSpPr>
        <dsp:cNvPr id="0" name=""/>
        <dsp:cNvSpPr/>
      </dsp:nvSpPr>
      <dsp:spPr>
        <a:xfrm>
          <a:off x="1260134" y="466"/>
          <a:ext cx="9509465" cy="1091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67" tIns="115467" rIns="115467" bIns="115467" numCol="1" spcCol="1270" anchor="ctr" anchorCtr="0">
          <a:noAutofit/>
        </a:bodyPr>
        <a:lstStyle/>
        <a:p>
          <a:pPr marL="0" lvl="0" indent="0" algn="l" defTabSz="1111250">
            <a:lnSpc>
              <a:spcPct val="100000"/>
            </a:lnSpc>
            <a:spcBef>
              <a:spcPct val="0"/>
            </a:spcBef>
            <a:spcAft>
              <a:spcPct val="35000"/>
            </a:spcAft>
            <a:buNone/>
          </a:pPr>
          <a:r>
            <a:rPr lang="en-US" sz="2500" kern="1200"/>
            <a:t>E-commerce platforms experience rapid and frequent price changes.</a:t>
          </a:r>
        </a:p>
      </dsp:txBody>
      <dsp:txXfrm>
        <a:off x="1260134" y="466"/>
        <a:ext cx="9509465" cy="1091025"/>
      </dsp:txXfrm>
    </dsp:sp>
    <dsp:sp modelId="{CB9A00F3-7028-4CB7-A4CB-02C2D0C64E25}">
      <dsp:nvSpPr>
        <dsp:cNvPr id="0" name=""/>
        <dsp:cNvSpPr/>
      </dsp:nvSpPr>
      <dsp:spPr>
        <a:xfrm>
          <a:off x="0" y="1364248"/>
          <a:ext cx="10769600" cy="1091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467BE-A0B6-45C8-B09E-3237F90ABACE}">
      <dsp:nvSpPr>
        <dsp:cNvPr id="0" name=""/>
        <dsp:cNvSpPr/>
      </dsp:nvSpPr>
      <dsp:spPr>
        <a:xfrm>
          <a:off x="330035" y="1609728"/>
          <a:ext cx="600064" cy="6000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EA54C-D5D8-4DC7-9D73-CD75F0DF4120}">
      <dsp:nvSpPr>
        <dsp:cNvPr id="0" name=""/>
        <dsp:cNvSpPr/>
      </dsp:nvSpPr>
      <dsp:spPr>
        <a:xfrm>
          <a:off x="1260134" y="1364248"/>
          <a:ext cx="9509465" cy="1091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67" tIns="115467" rIns="115467" bIns="115467" numCol="1" spcCol="1270" anchor="ctr" anchorCtr="0">
          <a:noAutofit/>
        </a:bodyPr>
        <a:lstStyle/>
        <a:p>
          <a:pPr marL="0" lvl="0" indent="0" algn="l" defTabSz="1111250">
            <a:lnSpc>
              <a:spcPct val="100000"/>
            </a:lnSpc>
            <a:spcBef>
              <a:spcPct val="0"/>
            </a:spcBef>
            <a:spcAft>
              <a:spcPct val="35000"/>
            </a:spcAft>
            <a:buNone/>
          </a:pPr>
          <a:r>
            <a:rPr lang="en-US" sz="2500" kern="1200"/>
            <a:t>Businesses and consumers struggle to track and act on these changes promptly.</a:t>
          </a:r>
        </a:p>
      </dsp:txBody>
      <dsp:txXfrm>
        <a:off x="1260134" y="1364248"/>
        <a:ext cx="9509465" cy="1091025"/>
      </dsp:txXfrm>
    </dsp:sp>
    <dsp:sp modelId="{4051FD23-3A0E-4D30-BC1E-6D533BDF0DC4}">
      <dsp:nvSpPr>
        <dsp:cNvPr id="0" name=""/>
        <dsp:cNvSpPr/>
      </dsp:nvSpPr>
      <dsp:spPr>
        <a:xfrm>
          <a:off x="0" y="2728030"/>
          <a:ext cx="10769600" cy="1091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BBBF39-C78D-4118-B8BB-E1B9BFA90341}">
      <dsp:nvSpPr>
        <dsp:cNvPr id="0" name=""/>
        <dsp:cNvSpPr/>
      </dsp:nvSpPr>
      <dsp:spPr>
        <a:xfrm>
          <a:off x="330035" y="2973510"/>
          <a:ext cx="600064" cy="60006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C5925-5724-4624-8B93-8E820D96D00B}">
      <dsp:nvSpPr>
        <dsp:cNvPr id="0" name=""/>
        <dsp:cNvSpPr/>
      </dsp:nvSpPr>
      <dsp:spPr>
        <a:xfrm>
          <a:off x="1260134" y="2728030"/>
          <a:ext cx="9509465" cy="1091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67" tIns="115467" rIns="115467" bIns="115467" numCol="1" spcCol="1270" anchor="ctr" anchorCtr="0">
          <a:noAutofit/>
        </a:bodyPr>
        <a:lstStyle/>
        <a:p>
          <a:pPr marL="0" lvl="0" indent="0" algn="l" defTabSz="1111250">
            <a:lnSpc>
              <a:spcPct val="100000"/>
            </a:lnSpc>
            <a:spcBef>
              <a:spcPct val="0"/>
            </a:spcBef>
            <a:spcAft>
              <a:spcPct val="35000"/>
            </a:spcAft>
            <a:buNone/>
          </a:pPr>
          <a:r>
            <a:rPr lang="en-US" sz="2500" kern="1200"/>
            <a:t>Manual tracking methods are inefficient and reactive.</a:t>
          </a:r>
        </a:p>
      </dsp:txBody>
      <dsp:txXfrm>
        <a:off x="1260134" y="2728030"/>
        <a:ext cx="9509465" cy="1091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33064-8F8B-4626-BDD1-9B5A52DB65AB}">
      <dsp:nvSpPr>
        <dsp:cNvPr id="0" name=""/>
        <dsp:cNvSpPr/>
      </dsp:nvSpPr>
      <dsp:spPr>
        <a:xfrm>
          <a:off x="0" y="0"/>
          <a:ext cx="10851503" cy="694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CCB59-A236-4199-AB8B-A6C1481F8AED}">
      <dsp:nvSpPr>
        <dsp:cNvPr id="0" name=""/>
        <dsp:cNvSpPr/>
      </dsp:nvSpPr>
      <dsp:spPr>
        <a:xfrm>
          <a:off x="209943" y="159414"/>
          <a:ext cx="381714" cy="3817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530228-8504-40F2-A8CE-24C89B5EA7A5}">
      <dsp:nvSpPr>
        <dsp:cNvPr id="0" name=""/>
        <dsp:cNvSpPr/>
      </dsp:nvSpPr>
      <dsp:spPr>
        <a:xfrm>
          <a:off x="801601" y="3258"/>
          <a:ext cx="10049901" cy="69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51" tIns="73451" rIns="73451" bIns="73451" numCol="1" spcCol="1270" anchor="ctr" anchorCtr="0">
          <a:noAutofit/>
        </a:bodyPr>
        <a:lstStyle/>
        <a:p>
          <a:pPr marL="0" lvl="0" indent="0" algn="l" defTabSz="844550">
            <a:lnSpc>
              <a:spcPct val="100000"/>
            </a:lnSpc>
            <a:spcBef>
              <a:spcPct val="0"/>
            </a:spcBef>
            <a:spcAft>
              <a:spcPct val="35000"/>
            </a:spcAft>
            <a:buNone/>
          </a:pPr>
          <a:r>
            <a:rPr lang="en-US" sz="1900" kern="1200"/>
            <a:t>Real-time ingestion of pricing data.</a:t>
          </a:r>
        </a:p>
      </dsp:txBody>
      <dsp:txXfrm>
        <a:off x="801601" y="3258"/>
        <a:ext cx="10049901" cy="694027"/>
      </dsp:txXfrm>
    </dsp:sp>
    <dsp:sp modelId="{142E981E-5E38-4460-B408-04831A2EF7FA}">
      <dsp:nvSpPr>
        <dsp:cNvPr id="0" name=""/>
        <dsp:cNvSpPr/>
      </dsp:nvSpPr>
      <dsp:spPr>
        <a:xfrm>
          <a:off x="0" y="870792"/>
          <a:ext cx="10851503" cy="694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B8052D-216C-4FAE-AF84-92A1FED8CD2E}">
      <dsp:nvSpPr>
        <dsp:cNvPr id="0" name=""/>
        <dsp:cNvSpPr/>
      </dsp:nvSpPr>
      <dsp:spPr>
        <a:xfrm>
          <a:off x="209943" y="1026948"/>
          <a:ext cx="381714" cy="3817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CF27E2-4293-4805-BB8A-2AA0814198B8}">
      <dsp:nvSpPr>
        <dsp:cNvPr id="0" name=""/>
        <dsp:cNvSpPr/>
      </dsp:nvSpPr>
      <dsp:spPr>
        <a:xfrm>
          <a:off x="801601" y="870792"/>
          <a:ext cx="10049901" cy="69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51" tIns="73451" rIns="73451" bIns="73451" numCol="1" spcCol="1270" anchor="ctr" anchorCtr="0">
          <a:noAutofit/>
        </a:bodyPr>
        <a:lstStyle/>
        <a:p>
          <a:pPr marL="0" lvl="0" indent="0" algn="l" defTabSz="844550">
            <a:lnSpc>
              <a:spcPct val="100000"/>
            </a:lnSpc>
            <a:spcBef>
              <a:spcPct val="0"/>
            </a:spcBef>
            <a:spcAft>
              <a:spcPct val="35000"/>
            </a:spcAft>
            <a:buNone/>
          </a:pPr>
          <a:r>
            <a:rPr lang="en-US" sz="1900" kern="1200"/>
            <a:t>Automated ETL to clean and structure incoming data.</a:t>
          </a:r>
        </a:p>
      </dsp:txBody>
      <dsp:txXfrm>
        <a:off x="801601" y="870792"/>
        <a:ext cx="10049901" cy="694027"/>
      </dsp:txXfrm>
    </dsp:sp>
    <dsp:sp modelId="{315132B6-32D2-4A5F-8C83-C1360100BBFF}">
      <dsp:nvSpPr>
        <dsp:cNvPr id="0" name=""/>
        <dsp:cNvSpPr/>
      </dsp:nvSpPr>
      <dsp:spPr>
        <a:xfrm>
          <a:off x="0" y="1738326"/>
          <a:ext cx="10851503" cy="694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FD9A8-0EC2-4496-8FE6-A125914788BE}">
      <dsp:nvSpPr>
        <dsp:cNvPr id="0" name=""/>
        <dsp:cNvSpPr/>
      </dsp:nvSpPr>
      <dsp:spPr>
        <a:xfrm>
          <a:off x="209943" y="1894482"/>
          <a:ext cx="381714" cy="3817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9DFD6B-FC44-4581-89C3-72C0AA8FCA06}">
      <dsp:nvSpPr>
        <dsp:cNvPr id="0" name=""/>
        <dsp:cNvSpPr/>
      </dsp:nvSpPr>
      <dsp:spPr>
        <a:xfrm>
          <a:off x="801601" y="1738326"/>
          <a:ext cx="10049901" cy="69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51" tIns="73451" rIns="73451" bIns="73451" numCol="1" spcCol="1270" anchor="ctr" anchorCtr="0">
          <a:noAutofit/>
        </a:bodyPr>
        <a:lstStyle/>
        <a:p>
          <a:pPr marL="0" lvl="0" indent="0" algn="l" defTabSz="844550">
            <a:lnSpc>
              <a:spcPct val="100000"/>
            </a:lnSpc>
            <a:spcBef>
              <a:spcPct val="0"/>
            </a:spcBef>
            <a:spcAft>
              <a:spcPct val="35000"/>
            </a:spcAft>
            <a:buNone/>
          </a:pPr>
          <a:r>
            <a:rPr lang="en-US" sz="1900" kern="1200"/>
            <a:t>Predictive analytics to forecast price drops.</a:t>
          </a:r>
        </a:p>
      </dsp:txBody>
      <dsp:txXfrm>
        <a:off x="801601" y="1738326"/>
        <a:ext cx="10049901" cy="694027"/>
      </dsp:txXfrm>
    </dsp:sp>
    <dsp:sp modelId="{2D385324-A664-45C3-89A8-2AC83FFB1347}">
      <dsp:nvSpPr>
        <dsp:cNvPr id="0" name=""/>
        <dsp:cNvSpPr/>
      </dsp:nvSpPr>
      <dsp:spPr>
        <a:xfrm>
          <a:off x="0" y="2605860"/>
          <a:ext cx="10851503" cy="694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79BE9-52FE-4AED-A620-9432AC575FF7}">
      <dsp:nvSpPr>
        <dsp:cNvPr id="0" name=""/>
        <dsp:cNvSpPr/>
      </dsp:nvSpPr>
      <dsp:spPr>
        <a:xfrm>
          <a:off x="209943" y="2762016"/>
          <a:ext cx="381714" cy="38171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28C320-C445-4A52-BB4C-488BDA23E4A4}">
      <dsp:nvSpPr>
        <dsp:cNvPr id="0" name=""/>
        <dsp:cNvSpPr/>
      </dsp:nvSpPr>
      <dsp:spPr>
        <a:xfrm>
          <a:off x="801601" y="2605860"/>
          <a:ext cx="10049901" cy="69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51" tIns="73451" rIns="73451" bIns="73451" numCol="1" spcCol="1270" anchor="ctr" anchorCtr="0">
          <a:noAutofit/>
        </a:bodyPr>
        <a:lstStyle/>
        <a:p>
          <a:pPr marL="0" lvl="0" indent="0" algn="l" defTabSz="844550">
            <a:lnSpc>
              <a:spcPct val="100000"/>
            </a:lnSpc>
            <a:spcBef>
              <a:spcPct val="0"/>
            </a:spcBef>
            <a:spcAft>
              <a:spcPct val="35000"/>
            </a:spcAft>
            <a:buNone/>
          </a:pPr>
          <a:r>
            <a:rPr lang="en-US" sz="1900" kern="1200"/>
            <a:t>Interactive visualization for actionable insights.</a:t>
          </a:r>
        </a:p>
      </dsp:txBody>
      <dsp:txXfrm>
        <a:off x="801601" y="2605860"/>
        <a:ext cx="10049901" cy="694027"/>
      </dsp:txXfrm>
    </dsp:sp>
    <dsp:sp modelId="{63852CCB-AE19-4C64-BE55-12733E53614D}">
      <dsp:nvSpPr>
        <dsp:cNvPr id="0" name=""/>
        <dsp:cNvSpPr/>
      </dsp:nvSpPr>
      <dsp:spPr>
        <a:xfrm>
          <a:off x="0" y="3473394"/>
          <a:ext cx="10851503" cy="6940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CD17C-1887-41C0-81FD-43CABA809D55}">
      <dsp:nvSpPr>
        <dsp:cNvPr id="0" name=""/>
        <dsp:cNvSpPr/>
      </dsp:nvSpPr>
      <dsp:spPr>
        <a:xfrm>
          <a:off x="209943" y="3629550"/>
          <a:ext cx="381714" cy="3817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7CD12-5C4F-49D6-998B-4C07FA0E8E9C}">
      <dsp:nvSpPr>
        <dsp:cNvPr id="0" name=""/>
        <dsp:cNvSpPr/>
      </dsp:nvSpPr>
      <dsp:spPr>
        <a:xfrm>
          <a:off x="801601" y="3473394"/>
          <a:ext cx="10049901" cy="69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51" tIns="73451" rIns="73451" bIns="73451" numCol="1" spcCol="1270" anchor="ctr" anchorCtr="0">
          <a:noAutofit/>
        </a:bodyPr>
        <a:lstStyle/>
        <a:p>
          <a:pPr marL="0" lvl="0" indent="0" algn="l" defTabSz="844550">
            <a:lnSpc>
              <a:spcPct val="100000"/>
            </a:lnSpc>
            <a:spcBef>
              <a:spcPct val="0"/>
            </a:spcBef>
            <a:spcAft>
              <a:spcPct val="35000"/>
            </a:spcAft>
            <a:buNone/>
          </a:pPr>
          <a:r>
            <a:rPr lang="en-US" sz="1900" kern="1200"/>
            <a:t>Cloud-native, scalable, and modular system architecture.</a:t>
          </a:r>
        </a:p>
      </dsp:txBody>
      <dsp:txXfrm>
        <a:off x="801601" y="3473394"/>
        <a:ext cx="10049901" cy="6940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D1D4B-9343-46D7-960F-7F29B93E288A}">
      <dsp:nvSpPr>
        <dsp:cNvPr id="0" name=""/>
        <dsp:cNvSpPr/>
      </dsp:nvSpPr>
      <dsp:spPr>
        <a:xfrm>
          <a:off x="762685" y="1073811"/>
          <a:ext cx="1466538" cy="1466538"/>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6582B-FD2E-47B3-8B8B-AF3A95F7CF59}">
      <dsp:nvSpPr>
        <dsp:cNvPr id="0" name=""/>
        <dsp:cNvSpPr/>
      </dsp:nvSpPr>
      <dsp:spPr>
        <a:xfrm>
          <a:off x="1075226" y="1386352"/>
          <a:ext cx="841456" cy="841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8E8AE3-B0BF-4DD2-9425-10ED94E08766}">
      <dsp:nvSpPr>
        <dsp:cNvPr id="0" name=""/>
        <dsp:cNvSpPr/>
      </dsp:nvSpPr>
      <dsp:spPr>
        <a:xfrm>
          <a:off x="293873" y="2997140"/>
          <a:ext cx="240416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Delivered a robust, modular real-time and batch ETL pipeline</a:t>
          </a:r>
        </a:p>
      </dsp:txBody>
      <dsp:txXfrm>
        <a:off x="293873" y="2997140"/>
        <a:ext cx="2404161" cy="1260000"/>
      </dsp:txXfrm>
    </dsp:sp>
    <dsp:sp modelId="{E7EF5DEA-5BC5-4808-9BC0-48D0117C8F4F}">
      <dsp:nvSpPr>
        <dsp:cNvPr id="0" name=""/>
        <dsp:cNvSpPr/>
      </dsp:nvSpPr>
      <dsp:spPr>
        <a:xfrm>
          <a:off x="3587574" y="1073811"/>
          <a:ext cx="1466538" cy="1466538"/>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6C317-33C3-4D37-A98A-28C9177E3997}">
      <dsp:nvSpPr>
        <dsp:cNvPr id="0" name=""/>
        <dsp:cNvSpPr/>
      </dsp:nvSpPr>
      <dsp:spPr>
        <a:xfrm>
          <a:off x="3900115" y="1386352"/>
          <a:ext cx="841456" cy="841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7D725B-B17E-46C6-A3FB-0C0D55C622C6}">
      <dsp:nvSpPr>
        <dsp:cNvPr id="0" name=""/>
        <dsp:cNvSpPr/>
      </dsp:nvSpPr>
      <dsp:spPr>
        <a:xfrm>
          <a:off x="3118762" y="2997140"/>
          <a:ext cx="240416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Enabled live price monitoring and predictive ML insights</a:t>
          </a:r>
        </a:p>
      </dsp:txBody>
      <dsp:txXfrm>
        <a:off x="3118762" y="2997140"/>
        <a:ext cx="2404161" cy="1260000"/>
      </dsp:txXfrm>
    </dsp:sp>
    <dsp:sp modelId="{B4AFCE01-339F-4A1D-972E-3C56D5AAFB6A}">
      <dsp:nvSpPr>
        <dsp:cNvPr id="0" name=""/>
        <dsp:cNvSpPr/>
      </dsp:nvSpPr>
      <dsp:spPr>
        <a:xfrm>
          <a:off x="6412463" y="1073811"/>
          <a:ext cx="1466538" cy="1466538"/>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EB1C-1390-4461-8FE8-8003A15ED56B}">
      <dsp:nvSpPr>
        <dsp:cNvPr id="0" name=""/>
        <dsp:cNvSpPr/>
      </dsp:nvSpPr>
      <dsp:spPr>
        <a:xfrm>
          <a:off x="6725004" y="1386352"/>
          <a:ext cx="841456" cy="841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167A4-1806-4414-BAB5-CC63522038EB}">
      <dsp:nvSpPr>
        <dsp:cNvPr id="0" name=""/>
        <dsp:cNvSpPr/>
      </dsp:nvSpPr>
      <dsp:spPr>
        <a:xfrm>
          <a:off x="5943652" y="2997140"/>
          <a:ext cx="240416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Provided dynamic dashboards for real-time business analytics</a:t>
          </a:r>
        </a:p>
      </dsp:txBody>
      <dsp:txXfrm>
        <a:off x="5943652" y="2997140"/>
        <a:ext cx="2404161" cy="1260000"/>
      </dsp:txXfrm>
    </dsp:sp>
    <dsp:sp modelId="{755576FB-F497-4647-8565-7802D623E0C1}">
      <dsp:nvSpPr>
        <dsp:cNvPr id="0" name=""/>
        <dsp:cNvSpPr/>
      </dsp:nvSpPr>
      <dsp:spPr>
        <a:xfrm>
          <a:off x="9237352" y="1073811"/>
          <a:ext cx="1466538" cy="1466538"/>
        </a:xfrm>
        <a:prstGeom prst="ellipse">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7846F-0B30-4249-94BD-0F55D371AFF4}">
      <dsp:nvSpPr>
        <dsp:cNvPr id="0" name=""/>
        <dsp:cNvSpPr/>
      </dsp:nvSpPr>
      <dsp:spPr>
        <a:xfrm>
          <a:off x="9549893" y="1386352"/>
          <a:ext cx="841456" cy="8414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3E84E-EB6C-4F60-99B1-83E18B998F22}">
      <dsp:nvSpPr>
        <dsp:cNvPr id="0" name=""/>
        <dsp:cNvSpPr/>
      </dsp:nvSpPr>
      <dsp:spPr>
        <a:xfrm>
          <a:off x="8768541" y="2997140"/>
          <a:ext cx="2404161"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Built a scalable, production-ready cloud architecture</a:t>
          </a:r>
        </a:p>
      </dsp:txBody>
      <dsp:txXfrm>
        <a:off x="8768541" y="2997140"/>
        <a:ext cx="2404161" cy="126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a:solidFill>
                  <a:schemeClr val="tx1"/>
                </a:solidFill>
                <a:effectLst/>
                <a:latin typeface="+mn-lt"/>
                <a:ea typeface="+mn-ea"/>
                <a:cs typeface="+mn-cs"/>
              </a:rPr>
              <a:t>For Educators: </a:t>
            </a:r>
            <a:r>
              <a:rPr lang="en-US" sz="1200" b="0" kern="120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CC9A-FCD8-DBAE-7D6E-6CE0F2071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79137-D1F5-E517-C706-D19C703A679C}"/>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08AF8A26-1121-349A-25C8-F0EEE9C00DD6}"/>
              </a:ext>
            </a:extLst>
          </p:cNvPr>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415062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AWS Architecture Icons at </a:t>
            </a:r>
            <a:r>
              <a:rPr lang="en-US">
                <a:hlinkClick r:id="rId3"/>
              </a:rPr>
              <a:t>https://aws.amazon.com/architecture/icons</a:t>
            </a:r>
            <a:r>
              <a:rPr lang="en-US"/>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you walk through the architecture, make sure that you relate back to the business requirements and the AWS Well-Architected Framework (</a:t>
            </a:r>
            <a:r>
              <a:rPr lang="en-US">
                <a:hlinkClick r:id="rId4"/>
              </a:rPr>
              <a:t>https://docs.aws.amazon.com/wellarchitected/latest/framework/welcome.html</a:t>
            </a:r>
            <a:r>
              <a:rPr lang="en-US"/>
              <a:t>).</a:t>
            </a:r>
          </a:p>
          <a:p>
            <a:endParaRPr lang="en-US"/>
          </a:p>
          <a:p>
            <a:r>
              <a:rPr lang="en-US"/>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Describe any challenges that you encountered and how you overcame those challenges.</a:t>
            </a:r>
          </a:p>
          <a:p>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a:p>
          <a:p>
            <a:r>
              <a:rPr lang="en-US"/>
              <a:t>Describe any new skills that you learned from this project. </a:t>
            </a:r>
          </a:p>
          <a:p>
            <a:r>
              <a:rPr lang="en-US"/>
              <a:t>For example: “I learned how to set up auto scaling correctly so my resources were automatically adjusted and allocated at the lowest possible cost.”</a:t>
            </a:r>
          </a:p>
          <a:p>
            <a:endParaRPr lang="en-US"/>
          </a:p>
          <a:p>
            <a:r>
              <a:rPr lang="en-US"/>
              <a:t>Discuss any future, out-of-scope use cases in the next steps.</a:t>
            </a:r>
          </a:p>
          <a:p>
            <a:r>
              <a:rPr lang="en-US"/>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Tree>
    <p:extLst>
      <p:ext uri="{BB962C8B-B14F-4D97-AF65-F5344CB8AC3E}">
        <p14:creationId xmlns:p14="http://schemas.microsoft.com/office/powerpoint/2010/main" val="210068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For the demo, guide the audience through the two to three most important benefits of the solution and how it addresses the requirements.</a:t>
            </a:r>
          </a:p>
          <a:p>
            <a:r>
              <a:rPr lang="en-US"/>
              <a:t>Your demo materials can be screen captures, recordings, a link to your final solution, and/or a link to AWS console.   </a:t>
            </a:r>
          </a:p>
          <a:p>
            <a:endParaRPr lang="en-US"/>
          </a:p>
        </p:txBody>
      </p:sp>
    </p:spTree>
    <p:extLst>
      <p:ext uri="{BB962C8B-B14F-4D97-AF65-F5344CB8AC3E}">
        <p14:creationId xmlns:p14="http://schemas.microsoft.com/office/powerpoint/2010/main" val="68981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 or Click to add image</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a:t>Any slides that appear following this one are NOT approved for production use.</a:t>
            </a:r>
            <a:br>
              <a:rPr lang="en-US"/>
            </a:br>
            <a:br>
              <a:rPr lang="en-US"/>
            </a:br>
            <a:r>
              <a:rPr lang="en-US"/>
              <a:t>-----------</a:t>
            </a:r>
            <a:br>
              <a:rPr lang="en-US"/>
            </a:br>
            <a:br>
              <a:rPr lang="en-US"/>
            </a:br>
            <a:r>
              <a:rPr lang="en-US"/>
              <a:t>Please be sure to remove them before you publish this deck.</a:t>
            </a:r>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a:solidFill>
                  <a:srgbClr val="F1F3F3"/>
                </a:solidFill>
              </a:rPr>
              <a:t>Type: Corrections, feedback, or other questions? </a:t>
            </a:r>
            <a:br>
              <a:rPr lang="en-US" sz="1800">
                <a:solidFill>
                  <a:srgbClr val="F1F3F3"/>
                </a:solidFill>
              </a:rPr>
            </a:br>
            <a:r>
              <a:rPr lang="en-US" sz="180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Edit Master text styles</a:t>
            </a:r>
          </a:p>
          <a:p>
            <a:pPr marL="457200" lvl="1" indent="-230188" defTabSz="228600">
              <a:lnSpc>
                <a:spcPct val="100000"/>
              </a:lnSpc>
              <a:spcAft>
                <a:spcPts val="600"/>
              </a:spcAft>
              <a:buFont typeface="Amazon Ember Display"/>
            </a:pPr>
            <a:r>
              <a:rPr lang="en-US"/>
              <a:t>Second level</a:t>
            </a:r>
          </a:p>
          <a:p>
            <a:pPr marL="685800" lvl="2" indent="-230188" defTabSz="228600">
              <a:lnSpc>
                <a:spcPct val="100000"/>
              </a:lnSpc>
              <a:spcAft>
                <a:spcPts val="600"/>
              </a:spcAft>
              <a:buFont typeface="Amazon Ember Display"/>
            </a:pPr>
            <a:r>
              <a:rPr lang="en-US"/>
              <a:t>Third level</a:t>
            </a:r>
          </a:p>
          <a:p>
            <a:pPr marL="914400" lvl="3" indent="-230188" defTabSz="228600">
              <a:lnSpc>
                <a:spcPct val="100000"/>
              </a:lnSpc>
              <a:spcAft>
                <a:spcPts val="600"/>
              </a:spcAft>
              <a:buFont typeface="Amazon Ember Display"/>
            </a:pPr>
            <a:r>
              <a:rPr lang="en-US"/>
              <a:t>Fourth level</a:t>
            </a:r>
          </a:p>
          <a:p>
            <a:pPr marL="1143000" lvl="4" indent="-230188" defTabSz="228600">
              <a:lnSpc>
                <a:spcPct val="100000"/>
              </a:lnSpc>
              <a:spcAft>
                <a:spcPts val="600"/>
              </a:spcAft>
              <a:buFont typeface="Amazon Ember Display"/>
            </a:pPr>
            <a:r>
              <a:rPr lang="en-US"/>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media" Target="../media/media13.m4a"/><Relationship Id="rId7" Type="http://schemas.openxmlformats.org/officeDocument/2006/relationships/diagramLayout" Target="../diagrams/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3.xml"/><Relationship Id="rId11" Type="http://schemas.openxmlformats.org/officeDocument/2006/relationships/image" Target="../media/image24.png"/><Relationship Id="rId5" Type="http://schemas.openxmlformats.org/officeDocument/2006/relationships/slideLayout" Target="../slideLayouts/slideLayout9.xml"/><Relationship Id="rId10" Type="http://schemas.microsoft.com/office/2007/relationships/diagramDrawing" Target="../diagrams/drawing3.xml"/><Relationship Id="rId4" Type="http://schemas.openxmlformats.org/officeDocument/2006/relationships/audio" Target="../media/media13.m4a"/><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24.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audio" Target="../media/media15.m4a"/></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56.png"/><Relationship Id="rId3" Type="http://schemas.microsoft.com/office/2007/relationships/media" Target="../media/media14.m4a"/><Relationship Id="rId7" Type="http://schemas.openxmlformats.org/officeDocument/2006/relationships/video" Target="../media/media17.mp4"/><Relationship Id="rId12" Type="http://schemas.openxmlformats.org/officeDocument/2006/relationships/image" Target="../media/image24.png"/><Relationship Id="rId2" Type="http://schemas.openxmlformats.org/officeDocument/2006/relationships/audio" Target="NULL" TargetMode="External"/><Relationship Id="rId1" Type="http://schemas.openxmlformats.org/officeDocument/2006/relationships/tags" Target="../tags/tag55.xml"/><Relationship Id="rId6" Type="http://schemas.microsoft.com/office/2007/relationships/media" Target="../media/media17.mp4"/><Relationship Id="rId11" Type="http://schemas.openxmlformats.org/officeDocument/2006/relationships/hyperlink" Target="https://github.com/Team01DE/Real-Time-Data-and-Batch-ETL-Pipeline-for-E-commerce-price-drop" TargetMode="External"/><Relationship Id="rId5" Type="http://schemas.openxmlformats.org/officeDocument/2006/relationships/audio" Target="../media/media16.m4a"/><Relationship Id="rId10" Type="http://schemas.openxmlformats.org/officeDocument/2006/relationships/image" Target="../media/image55.png"/><Relationship Id="rId4" Type="http://schemas.microsoft.com/office/2007/relationships/media" Target="../media/media16.m4a"/><Relationship Id="rId9"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4.png"/><Relationship Id="rId5" Type="http://schemas.openxmlformats.org/officeDocument/2006/relationships/hyperlink" Target="https://freepngimg.com/png/14061-ecommerce-free-png-image"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9.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5.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4.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4.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9.m4a"/><Relationship Id="rId7" Type="http://schemas.openxmlformats.org/officeDocument/2006/relationships/image" Target="../media/image4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5.xml"/><Relationship Id="rId5" Type="http://schemas.openxmlformats.org/officeDocument/2006/relationships/slideLayout" Target="../slideLayouts/slideLayout44.xml"/><Relationship Id="rId4" Type="http://schemas.openxmlformats.org/officeDocument/2006/relationships/audio" Target="../media/media9.m4a"/></Relationships>
</file>

<file path=ppt/slides/_rels/slide9.xml.rels><?xml version="1.0" encoding="UTF-8" standalone="yes"?>
<Relationships xmlns="http://schemas.openxmlformats.org/package/2006/relationships"><Relationship Id="rId3" Type="http://schemas.microsoft.com/office/2007/relationships/media" Target="../media/media11.m4a"/><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4.png"/><Relationship Id="rId5" Type="http://schemas.openxmlformats.org/officeDocument/2006/relationships/slideLayout" Target="../slideLayouts/slideLayout9.xml"/><Relationship Id="rId4" Type="http://schemas.openxmlformats.org/officeDocument/2006/relationships/audio" Target="../media/media1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a:xfrm>
            <a:off x="457200" y="1099568"/>
            <a:ext cx="11375136" cy="1673352"/>
          </a:xfrm>
        </p:spPr>
        <p:txBody>
          <a:bodyPr/>
          <a:lstStyle/>
          <a:p>
            <a:r>
              <a:rPr lang="en-US"/>
              <a:t>DSCI 6007-Final Project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200" y="2892490"/>
            <a:ext cx="9294296" cy="2959299"/>
          </a:xfrm>
        </p:spPr>
        <p:txBody>
          <a:bodyPr>
            <a:normAutofit fontScale="70000" lnSpcReduction="20000"/>
          </a:bodyPr>
          <a:lstStyle/>
          <a:p>
            <a:r>
              <a:rPr lang="en-US" u="sng"/>
              <a:t>Team Members:</a:t>
            </a:r>
            <a:br>
              <a:rPr lang="en-US" u="sng"/>
            </a:br>
            <a:br>
              <a:rPr lang="en-US"/>
            </a:br>
            <a:r>
              <a:rPr lang="en-US"/>
              <a:t>Stuti Bimali </a:t>
            </a:r>
            <a:br>
              <a:rPr lang="en-US"/>
            </a:br>
            <a:r>
              <a:rPr lang="en-US"/>
              <a:t>Priyanka Singh </a:t>
            </a:r>
          </a:p>
          <a:p>
            <a:r>
              <a:rPr lang="en-US"/>
              <a:t>Lakshman Rajith</a:t>
            </a:r>
            <a:br>
              <a:rPr lang="en-US"/>
            </a:br>
            <a:br>
              <a:rPr lang="en-US"/>
            </a:br>
            <a:br>
              <a:rPr lang="en-US"/>
            </a:br>
            <a:br>
              <a:rPr lang="en-US"/>
            </a:br>
            <a:r>
              <a:rPr lang="en-US" u="sng"/>
              <a:t>Title:</a:t>
            </a:r>
            <a:br>
              <a:rPr lang="en-US" u="sng"/>
            </a:br>
            <a:endParaRPr lang="en-US" u="sng"/>
          </a:p>
          <a:p>
            <a:r>
              <a:rPr lang="en-US" sz="3400"/>
              <a:t>Real-Time and Batch ETL Pipeline for E- Commerce Price Drop</a:t>
            </a:r>
          </a:p>
          <a:p>
            <a:r>
              <a:rPr lang="en-US"/>
              <a:t> </a:t>
            </a:r>
          </a:p>
        </p:txBody>
      </p:sp>
      <p:sp>
        <p:nvSpPr>
          <p:cNvPr id="3" name="TextBox 2">
            <a:extLst>
              <a:ext uri="{FF2B5EF4-FFF2-40B4-BE49-F238E27FC236}">
                <a16:creationId xmlns:a16="http://schemas.microsoft.com/office/drawing/2014/main" id="{7C0EE8C3-00BF-67AE-A073-938779CF6D26}"/>
              </a:ext>
            </a:extLst>
          </p:cNvPr>
          <p:cNvSpPr txBox="1"/>
          <p:nvPr/>
        </p:nvSpPr>
        <p:spPr>
          <a:xfrm>
            <a:off x="457200" y="6120884"/>
            <a:ext cx="6096000" cy="369332"/>
          </a:xfrm>
          <a:prstGeom prst="rect">
            <a:avLst/>
          </a:prstGeom>
          <a:noFill/>
        </p:spPr>
        <p:txBody>
          <a:bodyPr wrap="square">
            <a:spAutoFit/>
          </a:bodyPr>
          <a:lstStyle/>
          <a:p>
            <a:r>
              <a:rPr lang="en-US"/>
              <a:t>April 30</a:t>
            </a:r>
            <a:r>
              <a:rPr lang="en-US" baseline="30000"/>
              <a:t>th</a:t>
            </a:r>
            <a:r>
              <a:rPr lang="en-US"/>
              <a:t> , 2025</a:t>
            </a:r>
          </a:p>
        </p:txBody>
      </p:sp>
      <p:pic>
        <p:nvPicPr>
          <p:cNvPr id="28" name="Audio 27">
            <a:hlinkClick r:id="" action="ppaction://media"/>
            <a:extLst>
              <a:ext uri="{FF2B5EF4-FFF2-40B4-BE49-F238E27FC236}">
                <a16:creationId xmlns:a16="http://schemas.microsoft.com/office/drawing/2014/main" id="{8942EED8-6D15-F405-6110-C6B2FEB7A3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3668419"/>
      </p:ext>
    </p:extLst>
  </p:cSld>
  <p:clrMapOvr>
    <a:masterClrMapping/>
  </p:clrMapOvr>
  <mc:AlternateContent xmlns:mc="http://schemas.openxmlformats.org/markup-compatibility/2006" xmlns:p14="http://schemas.microsoft.com/office/powerpoint/2010/main">
    <mc:Choice Requires="p14">
      <p:transition spd="slow" p14:dur="2000" advTm="13007"/>
    </mc:Choice>
    <mc:Fallback xmlns="">
      <p:transition spd="slow" advTm="13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BD777-80EA-35A8-A782-2298CA154A9A}"/>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10</a:t>
            </a:fld>
            <a:endParaRPr lang="en-US"/>
          </a:p>
        </p:txBody>
      </p:sp>
      <p:sp>
        <p:nvSpPr>
          <p:cNvPr id="3" name="Title 2">
            <a:extLst>
              <a:ext uri="{FF2B5EF4-FFF2-40B4-BE49-F238E27FC236}">
                <a16:creationId xmlns:a16="http://schemas.microsoft.com/office/drawing/2014/main" id="{9C88FCE4-98D7-9ADF-08C3-11BE8093A3D5}"/>
              </a:ext>
            </a:extLst>
          </p:cNvPr>
          <p:cNvSpPr>
            <a:spLocks noGrp="1"/>
          </p:cNvSpPr>
          <p:nvPr>
            <p:ph type="title" idx="1"/>
          </p:nvPr>
        </p:nvSpPr>
        <p:spPr>
          <a:xfrm>
            <a:off x="365760" y="301752"/>
            <a:ext cx="11466576" cy="731318"/>
          </a:xfrm>
        </p:spPr>
        <p:txBody>
          <a:bodyPr anchor="ctr">
            <a:normAutofit/>
          </a:bodyPr>
          <a:lstStyle/>
          <a:p>
            <a:r>
              <a:rPr lang="en-US" b="1"/>
              <a:t>Results Achieved</a:t>
            </a:r>
            <a:endParaRPr lang="en-US"/>
          </a:p>
        </p:txBody>
      </p:sp>
      <p:graphicFrame>
        <p:nvGraphicFramePr>
          <p:cNvPr id="6" name="Content Placeholder 3">
            <a:extLst>
              <a:ext uri="{FF2B5EF4-FFF2-40B4-BE49-F238E27FC236}">
                <a16:creationId xmlns:a16="http://schemas.microsoft.com/office/drawing/2014/main" id="{4996E03F-8F5B-4164-A112-DFD7EE3A000A}"/>
              </a:ext>
            </a:extLst>
          </p:cNvPr>
          <p:cNvGraphicFramePr>
            <a:graphicFrameLocks noGrp="1"/>
          </p:cNvGraphicFramePr>
          <p:nvPr>
            <p:ph idx="2"/>
            <p:extLst>
              <p:ext uri="{D42A27DB-BD31-4B8C-83A1-F6EECF244321}">
                <p14:modId xmlns:p14="http://schemas.microsoft.com/office/powerpoint/2010/main" val="1766396511"/>
              </p:ext>
            </p:extLst>
          </p:nvPr>
        </p:nvGraphicFramePr>
        <p:xfrm>
          <a:off x="365760" y="1097280"/>
          <a:ext cx="11466576" cy="53309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2" name="Audio 21">
            <a:hlinkClick r:id="" action="ppaction://media"/>
            <a:extLst>
              <a:ext uri="{FF2B5EF4-FFF2-40B4-BE49-F238E27FC236}">
                <a16:creationId xmlns:a16="http://schemas.microsoft.com/office/drawing/2014/main" id="{D1C653AA-3A2E-7374-8CBD-3903EAC035D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561320" y="4932987"/>
            <a:ext cx="2057400" cy="2057400"/>
          </a:xfrm>
          <a:prstGeom prst="ellipse">
            <a:avLst/>
          </a:prstGeom>
        </p:spPr>
      </p:pic>
      <p:pic>
        <p:nvPicPr>
          <p:cNvPr id="28" name="Recorded Sound">
            <a:hlinkClick r:id="" action="ppaction://media"/>
            <a:extLst>
              <a:ext uri="{FF2B5EF4-FFF2-40B4-BE49-F238E27FC236}">
                <a16:creationId xmlns:a16="http://schemas.microsoft.com/office/drawing/2014/main" id="{32CC8E35-15B9-098B-7D00-16962FF44346}"/>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27536" y="6703875"/>
            <a:ext cx="304800" cy="304800"/>
          </a:xfrm>
          <a:prstGeom prst="rect">
            <a:avLst/>
          </a:prstGeom>
        </p:spPr>
      </p:pic>
    </p:spTree>
    <p:extLst>
      <p:ext uri="{BB962C8B-B14F-4D97-AF65-F5344CB8AC3E}">
        <p14:creationId xmlns:p14="http://schemas.microsoft.com/office/powerpoint/2010/main" val="1945214515"/>
      </p:ext>
    </p:extLst>
  </p:cSld>
  <p:clrMapOvr>
    <a:masterClrMapping/>
  </p:clrMapOvr>
  <mc:AlternateContent xmlns:mc="http://schemas.openxmlformats.org/markup-compatibility/2006" xmlns:p14="http://schemas.microsoft.com/office/powerpoint/2010/main">
    <mc:Choice Requires="p14">
      <p:transition spd="slow" p14:dur="2000" advTm="18263"/>
    </mc:Choice>
    <mc:Fallback xmlns="">
      <p:transition spd="slow" advTm="18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8374"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audio>
              <p:cMediaNode vol="80000">
                <p:cTn id="11" fill="hold" display="0">
                  <p:stCondLst>
                    <p:cond delay="indefinite"/>
                  </p:stCondLst>
                  <p:endCondLst>
                    <p:cond evt="onStopAudio" delay="0">
                      <p:tgtEl>
                        <p:sldTgt/>
                      </p:tgtEl>
                    </p:cond>
                  </p:endCondLst>
                </p:cTn>
                <p:tgtEl>
                  <p:spTgt spid="28"/>
                </p:tgtEl>
              </p:cMediaNode>
            </p:audio>
          </p:childTnLst>
        </p:cTn>
      </p:par>
    </p:tnLst>
  </p:timing>
  <p:extLst>
    <p:ext uri="{E180D4A7-C9FB-4DFB-919C-405C955672EB}">
      <p14:showEvtLst xmlns:p14="http://schemas.microsoft.com/office/powerpoint/2010/main">
        <p14:playEvt time="240" objId="7"/>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11</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a:xfrm>
            <a:off x="365760" y="1219200"/>
            <a:ext cx="11466576" cy="5209032"/>
          </a:xfrm>
        </p:spPr>
        <p:txBody>
          <a:bodyPr>
            <a:normAutofit fontScale="70000" lnSpcReduction="20000"/>
          </a:bodyPr>
          <a:lstStyle/>
          <a:p>
            <a:pPr marL="0" indent="0">
              <a:buNone/>
            </a:pPr>
            <a:endParaRPr lang="en-US" dirty="0"/>
          </a:p>
          <a:p>
            <a:pPr>
              <a:buFont typeface="Wingdings" panose="05000000000000000000" pitchFamily="2" charset="2"/>
              <a:buChar char="q"/>
            </a:pPr>
            <a:r>
              <a:rPr lang="en-US" dirty="0"/>
              <a:t> Designed a scalable, modular, and cloud-native pipeline combining real-time and batch processing.</a:t>
            </a:r>
          </a:p>
          <a:p>
            <a:pPr>
              <a:buFont typeface="Wingdings" panose="05000000000000000000" pitchFamily="2" charset="2"/>
              <a:buChar char="q"/>
            </a:pPr>
            <a:r>
              <a:rPr lang="en-US" dirty="0"/>
              <a:t> Solved challenges related to AWS permissions, ETL job optimization, and EC2 deployment security.</a:t>
            </a:r>
          </a:p>
          <a:p>
            <a:pPr>
              <a:buFont typeface="Wingdings" panose="05000000000000000000" pitchFamily="2" charset="2"/>
              <a:buChar char="ü"/>
            </a:pPr>
            <a:endParaRPr lang="en-US" dirty="0"/>
          </a:p>
          <a:p>
            <a:pPr>
              <a:buFont typeface="Wingdings" panose="05000000000000000000" pitchFamily="2" charset="2"/>
              <a:buChar char="v"/>
            </a:pPr>
            <a:r>
              <a:rPr lang="en-US" dirty="0"/>
              <a:t> AWS service documentation, </a:t>
            </a:r>
            <a:r>
              <a:rPr lang="en-US" dirty="0" err="1"/>
              <a:t>Streamlit</a:t>
            </a:r>
            <a:r>
              <a:rPr lang="en-US" dirty="0"/>
              <a:t> deployment tutorials, Power BI ODBC integration guides.</a:t>
            </a:r>
          </a:p>
          <a:p>
            <a:pPr>
              <a:buFont typeface="Arial" panose="020B0604020202020204" pitchFamily="34" charset="0"/>
              <a:buChar char="•"/>
            </a:pPr>
            <a:endParaRPr lang="en-US" dirty="0"/>
          </a:p>
          <a:p>
            <a:pPr>
              <a:buFont typeface="Wingdings" panose="05000000000000000000" pitchFamily="2" charset="2"/>
              <a:buChar char="ü"/>
            </a:pPr>
            <a:r>
              <a:rPr lang="en-US" dirty="0"/>
              <a:t> Mastered Docker containerization, AWS Glue ETL workflows, </a:t>
            </a:r>
            <a:r>
              <a:rPr lang="en-US" dirty="0" err="1"/>
              <a:t>Streamlit</a:t>
            </a:r>
            <a:r>
              <a:rPr lang="en-US" dirty="0"/>
              <a:t> app deployment, and Power BI live dashboard creation.</a:t>
            </a:r>
          </a:p>
          <a:p>
            <a:pPr>
              <a:buFont typeface="Arial" panose="020B0604020202020204" pitchFamily="34" charset="0"/>
              <a:buChar char="•"/>
            </a:pPr>
            <a:endParaRPr lang="en-US" dirty="0"/>
          </a:p>
          <a:p>
            <a:pPr>
              <a:buFont typeface="Wingdings" panose="05000000000000000000" pitchFamily="2" charset="2"/>
              <a:buChar char="Ø"/>
            </a:pPr>
            <a:r>
              <a:rPr lang="en-US" dirty="0"/>
              <a:t>Automate data refresh with AWS Lambda triggers.</a:t>
            </a:r>
          </a:p>
          <a:p>
            <a:pPr>
              <a:buFont typeface="Wingdings" panose="05000000000000000000" pitchFamily="2" charset="2"/>
              <a:buChar char="Ø"/>
            </a:pPr>
            <a:r>
              <a:rPr lang="en-US" dirty="0"/>
              <a:t>Expand ML model with advanced features and tuning.</a:t>
            </a:r>
          </a:p>
          <a:p>
            <a:pPr>
              <a:buFont typeface="Wingdings" panose="05000000000000000000" pitchFamily="2" charset="2"/>
              <a:buChar char="Ø"/>
            </a:pPr>
            <a:r>
              <a:rPr lang="en-US" dirty="0"/>
              <a:t>Integrate AWS Redshift for large-scale warehousing and deeper analytics.</a:t>
            </a:r>
          </a:p>
        </p:txBody>
      </p:sp>
      <p:sp>
        <p:nvSpPr>
          <p:cNvPr id="5" name="Arrow: Pentagon 4">
            <a:extLst>
              <a:ext uri="{FF2B5EF4-FFF2-40B4-BE49-F238E27FC236}">
                <a16:creationId xmlns:a16="http://schemas.microsoft.com/office/drawing/2014/main" id="{5182026C-CF92-C874-E9F4-DBCA1766422F}"/>
              </a:ext>
            </a:extLst>
          </p:cNvPr>
          <p:cNvSpPr/>
          <p:nvPr/>
        </p:nvSpPr>
        <p:spPr>
          <a:xfrm>
            <a:off x="464439" y="1195959"/>
            <a:ext cx="3333750" cy="365200"/>
          </a:xfrm>
          <a:prstGeom prst="homePlat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Key Lessons and Experiences</a:t>
            </a:r>
            <a:endParaRPr lang="en-US"/>
          </a:p>
        </p:txBody>
      </p:sp>
      <p:sp>
        <p:nvSpPr>
          <p:cNvPr id="7" name="Arrow: Pentagon 6">
            <a:extLst>
              <a:ext uri="{FF2B5EF4-FFF2-40B4-BE49-F238E27FC236}">
                <a16:creationId xmlns:a16="http://schemas.microsoft.com/office/drawing/2014/main" id="{1356CE44-0809-4FD2-5C0E-1A79521E346B}"/>
              </a:ext>
            </a:extLst>
          </p:cNvPr>
          <p:cNvSpPr/>
          <p:nvPr/>
        </p:nvSpPr>
        <p:spPr>
          <a:xfrm>
            <a:off x="464439" y="2385262"/>
            <a:ext cx="3333750" cy="365200"/>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a:t>Valuable Resources</a:t>
            </a:r>
            <a:endParaRPr lang="en-US"/>
          </a:p>
        </p:txBody>
      </p:sp>
      <p:sp>
        <p:nvSpPr>
          <p:cNvPr id="8" name="Arrow: Pentagon 7">
            <a:extLst>
              <a:ext uri="{FF2B5EF4-FFF2-40B4-BE49-F238E27FC236}">
                <a16:creationId xmlns:a16="http://schemas.microsoft.com/office/drawing/2014/main" id="{11544B30-4831-27BF-3D42-D95B4F846143}"/>
              </a:ext>
            </a:extLst>
          </p:cNvPr>
          <p:cNvSpPr/>
          <p:nvPr/>
        </p:nvSpPr>
        <p:spPr>
          <a:xfrm>
            <a:off x="464439" y="4224147"/>
            <a:ext cx="3333750" cy="365200"/>
          </a:xfrm>
          <a:prstGeom prst="homePlat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Next Steps for Enhancement</a:t>
            </a:r>
            <a:endParaRPr lang="en-US"/>
          </a:p>
        </p:txBody>
      </p:sp>
      <p:sp>
        <p:nvSpPr>
          <p:cNvPr id="9" name="Arrow: Pentagon 8">
            <a:extLst>
              <a:ext uri="{FF2B5EF4-FFF2-40B4-BE49-F238E27FC236}">
                <a16:creationId xmlns:a16="http://schemas.microsoft.com/office/drawing/2014/main" id="{5128283B-3D3F-F3F8-448D-365525FAC112}"/>
              </a:ext>
            </a:extLst>
          </p:cNvPr>
          <p:cNvSpPr/>
          <p:nvPr/>
        </p:nvSpPr>
        <p:spPr>
          <a:xfrm>
            <a:off x="464439" y="3159777"/>
            <a:ext cx="3333750" cy="365200"/>
          </a:xfrm>
          <a:prstGeom prst="homePlat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a:t>Skills Developed</a:t>
            </a:r>
            <a:endParaRPr lang="en-US"/>
          </a:p>
        </p:txBody>
      </p:sp>
      <p:pic>
        <p:nvPicPr>
          <p:cNvPr id="11" name="Recorded Sound">
            <a:hlinkClick r:id="" action="ppaction://media"/>
            <a:extLst>
              <a:ext uri="{FF2B5EF4-FFF2-40B4-BE49-F238E27FC236}">
                <a16:creationId xmlns:a16="http://schemas.microsoft.com/office/drawing/2014/main" id="{C2D45278-17C1-6178-18C8-83761D8CF7DA}"/>
              </a:ext>
            </a:extLst>
          </p:cNvPr>
          <p:cNvPicPr>
            <a:picLocks noChangeAspect="1"/>
          </p:cNvPicPr>
          <p:nvPr>
            <a:audioFile r:link="rId1"/>
            <p:extLst>
              <p:ext uri="{DAA4B4D4-6D71-4841-9C94-3DE7FCFB9230}">
                <p14:media xmlns:p14="http://schemas.microsoft.com/office/powerpoint/2010/main" r:embed="rId2">
                  <p14:trim end="8773.3514"/>
                </p14:media>
              </p:ext>
            </p:extLst>
          </p:nvPr>
        </p:nvPicPr>
        <p:blipFill>
          <a:blip r:embed="rId7"/>
          <a:stretch>
            <a:fillRect/>
          </a:stretch>
        </p:blipFill>
        <p:spPr>
          <a:xfrm>
            <a:off x="11195304" y="5962683"/>
            <a:ext cx="304800" cy="304800"/>
          </a:xfrm>
          <a:prstGeom prst="rect">
            <a:avLst/>
          </a:prstGeom>
        </p:spPr>
      </p:pic>
      <p:pic>
        <p:nvPicPr>
          <p:cNvPr id="33" name="Audio 32">
            <a:hlinkClick r:id="" action="ppaction://media"/>
            <a:extLst>
              <a:ext uri="{FF2B5EF4-FFF2-40B4-BE49-F238E27FC236}">
                <a16:creationId xmlns:a16="http://schemas.microsoft.com/office/drawing/2014/main" id="{ABE2C117-9C9A-E74A-D8FD-605BFB328333}"/>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161075" t="-161075" r="-161075" b="-161075"/>
          <a:stretch>
            <a:fillRect/>
          </a:stretch>
        </p:blipFill>
        <p:spPr>
          <a:xfrm>
            <a:off x="8392470" y="4688487"/>
            <a:ext cx="2057400" cy="2057400"/>
          </a:xfrm>
          <a:prstGeom prst="ellipse">
            <a:avLst/>
          </a:prstGeom>
        </p:spPr>
      </p:pic>
    </p:spTree>
    <p:extLst>
      <p:ext uri="{BB962C8B-B14F-4D97-AF65-F5344CB8AC3E}">
        <p14:creationId xmlns:p14="http://schemas.microsoft.com/office/powerpoint/2010/main" val="1580840528"/>
      </p:ext>
    </p:extLst>
  </p:cSld>
  <p:clrMapOvr>
    <a:masterClrMapping/>
  </p:clrMapOvr>
  <mc:AlternateContent xmlns:mc="http://schemas.openxmlformats.org/markup-compatibility/2006" xmlns:p14="http://schemas.microsoft.com/office/powerpoint/2010/main">
    <mc:Choice Requires="p14">
      <p:transition spd="slow" p14:dur="2000" advTm="33485"/>
    </mc:Choice>
    <mc:Fallback xmlns="">
      <p:transition spd="slow" advTm="3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99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3"/>
                </p:tgtEl>
              </p:cMediaNode>
            </p:audio>
            <p:audio>
              <p:cMediaNode vol="80000">
                <p:cTn id="12"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233" objId="11"/>
        <p14:playEvt time="33356" objId="11"/>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12</a:t>
            </a:fld>
            <a:endParaRPr lang="en-US"/>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a:t>Demo</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
        <p:nvSpPr>
          <p:cNvPr id="9" name="Rectangle 8">
            <a:extLst>
              <a:ext uri="{FF2B5EF4-FFF2-40B4-BE49-F238E27FC236}">
                <a16:creationId xmlns:a16="http://schemas.microsoft.com/office/drawing/2014/main" id="{D1417F36-C2D8-A424-3C3F-0226D11B1E55}"/>
              </a:ext>
            </a:extLst>
          </p:cNvPr>
          <p:cNvSpPr/>
          <p:nvPr/>
        </p:nvSpPr>
        <p:spPr>
          <a:xfrm>
            <a:off x="4709469" y="5713606"/>
            <a:ext cx="7394205" cy="523220"/>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GITHUB : </a:t>
            </a:r>
            <a:br>
              <a:rPr lang="en-US" sz="1400" b="0" cap="none" spc="0" dirty="0">
                <a:ln w="0"/>
                <a:solidFill>
                  <a:schemeClr val="tx1"/>
                </a:solidFill>
                <a:effectLst>
                  <a:outerShdw blurRad="38100" dist="19050" dir="2700000" algn="tl" rotWithShape="0">
                    <a:schemeClr val="dk1">
                      <a:alpha val="40000"/>
                    </a:schemeClr>
                  </a:outerShdw>
                </a:effectLst>
              </a:rPr>
            </a:br>
            <a:r>
              <a:rPr lang="en-US" sz="1400" b="0" cap="none" spc="0" dirty="0">
                <a:ln w="0"/>
                <a:solidFill>
                  <a:schemeClr val="tx1"/>
                </a:solidFill>
                <a:effectLst>
                  <a:outerShdw blurRad="38100" dist="19050" dir="2700000" algn="tl" rotWithShape="0">
                    <a:schemeClr val="dk1">
                      <a:alpha val="40000"/>
                    </a:schemeClr>
                  </a:outerShdw>
                </a:effectLst>
                <a:hlinkClick r:id="rId11"/>
              </a:rPr>
              <a:t>https://github.com/Team01DE/Real-Time-Data-and-Batch-ETL-Pipeline-for-E-commerce-price-drop</a:t>
            </a:r>
            <a:endParaRPr lang="en-US" sz="1400" b="0" cap="none" spc="0" dirty="0">
              <a:ln w="0"/>
              <a:solidFill>
                <a:schemeClr val="tx1"/>
              </a:solidFill>
              <a:effectLst>
                <a:outerShdw blurRad="38100" dist="19050" dir="2700000" algn="tl" rotWithShape="0">
                  <a:schemeClr val="dk1">
                    <a:alpha val="40000"/>
                  </a:schemeClr>
                </a:outerShdw>
              </a:effectLst>
            </a:endParaRPr>
          </a:p>
        </p:txBody>
      </p:sp>
      <p:pic>
        <p:nvPicPr>
          <p:cNvPr id="46" name="Recorded Sound">
            <a:hlinkClick r:id="" action="ppaction://media"/>
            <a:extLst>
              <a:ext uri="{FF2B5EF4-FFF2-40B4-BE49-F238E27FC236}">
                <a16:creationId xmlns:a16="http://schemas.microsoft.com/office/drawing/2014/main" id="{B3C84F3D-BBAD-EBDD-ABCC-012ED4B58BCF}"/>
              </a:ext>
            </a:extLst>
          </p:cNvPr>
          <p:cNvPicPr>
            <a:picLocks noChangeAspect="1"/>
          </p:cNvPicPr>
          <p:nvPr>
            <a:audioFile r:link="rId2"/>
            <p:extLst>
              <p:ext uri="{DAA4B4D4-6D71-4841-9C94-3DE7FCFB9230}">
                <p14:media xmlns:p14="http://schemas.microsoft.com/office/powerpoint/2010/main" r:embed="rId3">
                  <p14:trim st="33437" end="948.3514"/>
                </p14:media>
              </p:ext>
            </p:extLst>
          </p:nvPr>
        </p:nvPicPr>
        <p:blipFill>
          <a:blip r:embed="rId12"/>
          <a:stretch>
            <a:fillRect/>
          </a:stretch>
        </p:blipFill>
        <p:spPr>
          <a:xfrm>
            <a:off x="11285220" y="6580014"/>
            <a:ext cx="304800" cy="304800"/>
          </a:xfrm>
          <a:prstGeom prst="rect">
            <a:avLst/>
          </a:prstGeom>
        </p:spPr>
      </p:pic>
      <p:pic>
        <p:nvPicPr>
          <p:cNvPr id="102" name="Audio 101">
            <a:hlinkClick r:id="" action="ppaction://media"/>
            <a:extLst>
              <a:ext uri="{FF2B5EF4-FFF2-40B4-BE49-F238E27FC236}">
                <a16:creationId xmlns:a16="http://schemas.microsoft.com/office/drawing/2014/main" id="{95A35175-AA35-8252-E9DC-FF6D4AFEA7D2}"/>
              </a:ext>
            </a:extLst>
          </p:cNvPr>
          <p:cNvPicPr>
            <a:picLocks noChangeAspect="1"/>
          </p:cNvPicPr>
          <p:nvPr>
            <a:audioFile r:link="rId5"/>
            <p:extLst>
              <p:ext uri="{DAA4B4D4-6D71-4841-9C94-3DE7FCFB9230}">
                <p14:media xmlns:p14="http://schemas.microsoft.com/office/powerpoint/2010/main" r:embed="rId4"/>
              </p:ext>
            </p:extLst>
          </p:nvPr>
        </p:nvPicPr>
        <p:blipFill>
          <a:blip r:embed="rId12"/>
          <a:srcRect l="-161075" t="-161075" r="-161075" b="-161075"/>
          <a:stretch>
            <a:fillRect/>
          </a:stretch>
        </p:blipFill>
        <p:spPr>
          <a:xfrm>
            <a:off x="10052304" y="4718304"/>
            <a:ext cx="2057400" cy="2057400"/>
          </a:xfrm>
          <a:prstGeom prst="ellipse">
            <a:avLst/>
          </a:prstGeom>
        </p:spPr>
      </p:pic>
      <p:pic>
        <p:nvPicPr>
          <p:cNvPr id="4" name="demo">
            <a:hlinkClick r:id="" action="ppaction://media"/>
            <a:extLst>
              <a:ext uri="{FF2B5EF4-FFF2-40B4-BE49-F238E27FC236}">
                <a16:creationId xmlns:a16="http://schemas.microsoft.com/office/drawing/2014/main" id="{2E165F60-E3A7-7044-16EA-4E9DD105E57B}"/>
              </a:ext>
            </a:extLst>
          </p:cNvPr>
          <p:cNvPicPr>
            <a:picLocks noChangeAspect="1"/>
          </p:cNvPicPr>
          <p:nvPr>
            <a:videoFile r:link="rId7"/>
            <p:extLst>
              <p:ext uri="{DAA4B4D4-6D71-4841-9C94-3DE7FCFB9230}">
                <p14:media xmlns:p14="http://schemas.microsoft.com/office/powerpoint/2010/main" r:embed="rId6"/>
              </p:ext>
            </p:extLst>
          </p:nvPr>
        </p:nvPicPr>
        <p:blipFill>
          <a:blip r:embed="rId13"/>
          <a:stretch>
            <a:fillRect/>
          </a:stretch>
        </p:blipFill>
        <p:spPr>
          <a:xfrm>
            <a:off x="4795407" y="716086"/>
            <a:ext cx="6863439" cy="3463339"/>
          </a:xfrm>
          <a:prstGeom prst="rect">
            <a:avLst/>
          </a:prstGeom>
        </p:spPr>
      </p:pic>
    </p:spTree>
    <p:custDataLst>
      <p:tags r:id="rId1"/>
    </p:custDataLst>
    <p:extLst>
      <p:ext uri="{BB962C8B-B14F-4D97-AF65-F5344CB8AC3E}">
        <p14:creationId xmlns:p14="http://schemas.microsoft.com/office/powerpoint/2010/main" val="3660179304"/>
      </p:ext>
    </p:extLst>
  </p:cSld>
  <p:clrMapOvr>
    <a:masterClrMapping/>
  </p:clrMapOvr>
  <mc:AlternateContent xmlns:mc="http://schemas.openxmlformats.org/markup-compatibility/2006" xmlns:p14="http://schemas.microsoft.com/office/powerpoint/2010/main">
    <mc:Choice Requires="p14">
      <p:transition spd="slow" p14:dur="2000" advTm="8049"/>
    </mc:Choice>
    <mc:Fallback xmlns="">
      <p:transition spd="slow" advTm="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80"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2"/>
                </p:tgtEl>
              </p:cMediaNode>
            </p:audio>
            <p:audio>
              <p:cMediaNode vol="80000">
                <p:cTn id="12" fill="hold" display="0">
                  <p:stCondLst>
                    <p:cond delay="indefinite"/>
                  </p:stCondLst>
                  <p:endCondLst>
                    <p:cond evt="onStopAudio" delay="0">
                      <p:tgtEl>
                        <p:sldTgt/>
                      </p:tgtEl>
                    </p:cond>
                  </p:endCondLst>
                </p:cTn>
                <p:tgtEl>
                  <p:spTgt spid="46"/>
                </p:tgtEl>
              </p:cMediaNode>
            </p:audi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384" objId="46"/>
        <p14:playEvt time="7904" objId="46"/>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a:t>Thank you</a:t>
            </a:r>
          </a:p>
        </p:txBody>
      </p:sp>
      <p:pic>
        <p:nvPicPr>
          <p:cNvPr id="85" name="Audio 84">
            <a:hlinkClick r:id="" action="ppaction://media"/>
            <a:extLst>
              <a:ext uri="{FF2B5EF4-FFF2-40B4-BE49-F238E27FC236}">
                <a16:creationId xmlns:a16="http://schemas.microsoft.com/office/drawing/2014/main" id="{3FCE3DD1-6978-F1DE-4081-AEF0F9E810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5453512"/>
      </p:ext>
    </p:extLst>
  </p:cSld>
  <p:clrMapOvr>
    <a:masterClrMapping/>
  </p:clrMapOvr>
  <mc:AlternateContent xmlns:mc="http://schemas.openxmlformats.org/markup-compatibility/2006" xmlns:p14="http://schemas.microsoft.com/office/powerpoint/2010/main">
    <mc:Choice Requires="p14">
      <p:transition spd="slow" p14:dur="2000" advTm="1226"/>
    </mc:Choice>
    <mc:Fallback xmlns="">
      <p:transition spd="slow" advTm="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D6EBE-EBEC-C680-3489-E07C7A82FD99}"/>
              </a:ext>
            </a:extLst>
          </p:cNvPr>
          <p:cNvSpPr>
            <a:spLocks noGrp="1"/>
          </p:cNvSpPr>
          <p:nvPr>
            <p:ph type="sldNum" idx="97"/>
          </p:nvPr>
        </p:nvSpPr>
        <p:spPr/>
        <p:txBody>
          <a:bodyPr/>
          <a:lstStyle/>
          <a:p>
            <a:fld id="{4037B1B0-0345-4E15-985A-6BECCDBE474F}" type="slidenum">
              <a:rPr lang="en-US" smtClean="0"/>
              <a:pPr/>
              <a:t>2</a:t>
            </a:fld>
            <a:endParaRPr lang="en-US"/>
          </a:p>
        </p:txBody>
      </p:sp>
      <p:sp>
        <p:nvSpPr>
          <p:cNvPr id="5" name="Title 4">
            <a:extLst>
              <a:ext uri="{FF2B5EF4-FFF2-40B4-BE49-F238E27FC236}">
                <a16:creationId xmlns:a16="http://schemas.microsoft.com/office/drawing/2014/main" id="{4436174F-A824-CC02-4DB1-A19B30C2D202}"/>
              </a:ext>
            </a:extLst>
          </p:cNvPr>
          <p:cNvSpPr>
            <a:spLocks noGrp="1"/>
          </p:cNvSpPr>
          <p:nvPr>
            <p:ph type="title" idx="1"/>
          </p:nvPr>
        </p:nvSpPr>
        <p:spPr/>
        <p:txBody>
          <a:bodyPr/>
          <a:lstStyle/>
          <a:p>
            <a:r>
              <a:rPr lang="en-US"/>
              <a:t>CONTENT</a:t>
            </a:r>
          </a:p>
        </p:txBody>
      </p:sp>
      <p:sp>
        <p:nvSpPr>
          <p:cNvPr id="6" name="Text Placeholder 5">
            <a:extLst>
              <a:ext uri="{FF2B5EF4-FFF2-40B4-BE49-F238E27FC236}">
                <a16:creationId xmlns:a16="http://schemas.microsoft.com/office/drawing/2014/main" id="{E55AB326-68FB-FC25-BC04-3087F4924B5F}"/>
              </a:ext>
            </a:extLst>
          </p:cNvPr>
          <p:cNvSpPr>
            <a:spLocks noGrp="1"/>
          </p:cNvSpPr>
          <p:nvPr>
            <p:ph type="body" idx="3"/>
          </p:nvPr>
        </p:nvSpPr>
        <p:spPr>
          <a:xfrm>
            <a:off x="4592635" y="1225549"/>
            <a:ext cx="7239701" cy="4721564"/>
          </a:xfrm>
        </p:spPr>
        <p:txBody>
          <a:bodyPr>
            <a:normAutofit fontScale="92500" lnSpcReduction="10000"/>
          </a:bodyPr>
          <a:lstStyle/>
          <a:p>
            <a:pPr lvl="0">
              <a:buFontTx/>
              <a:buChar char="☺"/>
            </a:pPr>
            <a:r>
              <a:rPr lang="en-US" sz="2800" kern="1200" dirty="0">
                <a:solidFill>
                  <a:schemeClr val="tx1"/>
                </a:solidFill>
                <a:effectLst/>
                <a:latin typeface="+mn-lt"/>
                <a:ea typeface="+mn-ea"/>
                <a:cs typeface="+mn-cs"/>
              </a:rPr>
              <a:t>  Introduction </a:t>
            </a:r>
          </a:p>
          <a:p>
            <a:pPr lvl="0">
              <a:buFontTx/>
              <a:buChar char="☺"/>
            </a:pPr>
            <a:r>
              <a:rPr lang="en-US" dirty="0">
                <a:solidFill>
                  <a:schemeClr val="tx1"/>
                </a:solidFill>
                <a:ea typeface="+mn-ea"/>
                <a:cs typeface="+mn-cs"/>
              </a:rPr>
              <a:t>  </a:t>
            </a:r>
            <a:r>
              <a:rPr lang="en-US" sz="2800" kern="1200" dirty="0">
                <a:solidFill>
                  <a:schemeClr val="tx1"/>
                </a:solidFill>
                <a:effectLst/>
                <a:latin typeface="+mn-lt"/>
                <a:ea typeface="+mn-ea"/>
                <a:cs typeface="+mn-cs"/>
              </a:rPr>
              <a:t>Business scenario overview</a:t>
            </a:r>
          </a:p>
          <a:p>
            <a:pPr lvl="0">
              <a:buFontTx/>
              <a:buChar char="☺"/>
            </a:pPr>
            <a:r>
              <a:rPr lang="en-US" sz="2800" kern="1200" dirty="0">
                <a:solidFill>
                  <a:schemeClr val="tx1"/>
                </a:solidFill>
                <a:effectLst/>
                <a:latin typeface="+mn-lt"/>
                <a:ea typeface="+mn-ea"/>
                <a:cs typeface="+mn-cs"/>
              </a:rPr>
              <a:t>  Solution overview</a:t>
            </a:r>
          </a:p>
          <a:p>
            <a:pPr lvl="0">
              <a:buFontTx/>
              <a:buChar char="☺"/>
            </a:pPr>
            <a:r>
              <a:rPr lang="en-US" dirty="0">
                <a:solidFill>
                  <a:schemeClr val="tx1"/>
                </a:solidFill>
              </a:rPr>
              <a:t>  Crisp-DM Methodology</a:t>
            </a:r>
            <a:endParaRPr lang="en-US" sz="2800" kern="1200" dirty="0">
              <a:solidFill>
                <a:schemeClr val="tx1"/>
              </a:solidFill>
              <a:effectLst/>
              <a:latin typeface="+mn-lt"/>
              <a:ea typeface="+mn-ea"/>
              <a:cs typeface="+mn-cs"/>
            </a:endParaRPr>
          </a:p>
          <a:p>
            <a:pPr lvl="0">
              <a:buFontTx/>
              <a:buChar char="☺"/>
            </a:pPr>
            <a:r>
              <a:rPr lang="en-US" sz="2800" kern="1200" dirty="0">
                <a:solidFill>
                  <a:schemeClr val="tx1"/>
                </a:solidFill>
                <a:effectLst/>
                <a:latin typeface="+mn-lt"/>
                <a:ea typeface="+mn-ea"/>
                <a:cs typeface="+mn-cs"/>
              </a:rPr>
              <a:t>  Architecture diagram of the solution</a:t>
            </a:r>
          </a:p>
          <a:p>
            <a:pPr lvl="0">
              <a:buFontTx/>
              <a:buChar char="☺"/>
            </a:pPr>
            <a:r>
              <a:rPr lang="en-US" dirty="0">
                <a:solidFill>
                  <a:schemeClr val="tx1">
                    <a:lumMod val="95000"/>
                    <a:lumOff val="5000"/>
                  </a:schemeClr>
                </a:solidFill>
              </a:rPr>
              <a:t>  Difficult Challenges Faced</a:t>
            </a:r>
          </a:p>
          <a:p>
            <a:pPr lvl="0">
              <a:buFontTx/>
              <a:buChar char="☺"/>
            </a:pPr>
            <a:r>
              <a:rPr lang="en-US" dirty="0">
                <a:solidFill>
                  <a:schemeClr val="tx1">
                    <a:lumMod val="95000"/>
                    <a:lumOff val="5000"/>
                  </a:schemeClr>
                </a:solidFill>
              </a:rPr>
              <a:t>  Results Achieved</a:t>
            </a:r>
          </a:p>
          <a:p>
            <a:pPr lvl="0">
              <a:buFontTx/>
              <a:buChar char="☺"/>
            </a:pPr>
            <a:r>
              <a:rPr lang="en-US" sz="2800" kern="1200" dirty="0">
                <a:solidFill>
                  <a:schemeClr val="tx1"/>
                </a:solidFill>
                <a:effectLst/>
                <a:latin typeface="+mn-lt"/>
                <a:ea typeface="+mn-ea"/>
                <a:cs typeface="+mn-cs"/>
              </a:rPr>
              <a:t>  Lessons learned</a:t>
            </a:r>
          </a:p>
          <a:p>
            <a:pPr lvl="0">
              <a:buFontTx/>
              <a:buChar char="☺"/>
            </a:pPr>
            <a:r>
              <a:rPr lang="en-US" sz="2800" kern="1200" dirty="0">
                <a:solidFill>
                  <a:schemeClr val="tx1"/>
                </a:solidFill>
                <a:effectLst/>
                <a:latin typeface="+mn-lt"/>
                <a:ea typeface="+mn-ea"/>
                <a:cs typeface="+mn-cs"/>
              </a:rPr>
              <a:t>  Demo</a:t>
            </a:r>
            <a:endParaRPr lang="en-US" dirty="0"/>
          </a:p>
        </p:txBody>
      </p:sp>
      <p:pic>
        <p:nvPicPr>
          <p:cNvPr id="4" name="Picture 3">
            <a:extLst>
              <a:ext uri="{FF2B5EF4-FFF2-40B4-BE49-F238E27FC236}">
                <a16:creationId xmlns:a16="http://schemas.microsoft.com/office/drawing/2014/main" id="{042D8CC5-A7F2-CEC1-0178-8A5E2C82E8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3242" y="1327139"/>
            <a:ext cx="4062057" cy="4721564"/>
          </a:xfrm>
          <a:prstGeom prst="rect">
            <a:avLst/>
          </a:prstGeom>
        </p:spPr>
      </p:pic>
      <p:pic>
        <p:nvPicPr>
          <p:cNvPr id="32" name="Audio 31">
            <a:hlinkClick r:id="" action="ppaction://media"/>
            <a:extLst>
              <a:ext uri="{FF2B5EF4-FFF2-40B4-BE49-F238E27FC236}">
                <a16:creationId xmlns:a16="http://schemas.microsoft.com/office/drawing/2014/main" id="{0B101A72-3CF2-ABB8-EA0B-B83FAFB3B1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726291"/>
      </p:ext>
    </p:extLst>
  </p:cSld>
  <p:clrMapOvr>
    <a:masterClrMapping/>
  </p:clrMapOvr>
  <mc:AlternateContent xmlns:mc="http://schemas.openxmlformats.org/markup-compatibility/2006" xmlns:p14="http://schemas.microsoft.com/office/powerpoint/2010/main">
    <mc:Choice Requires="p14">
      <p:transition spd="slow" p14:dur="2000" advTm="7669"/>
    </mc:Choice>
    <mc:Fallback xmlns="">
      <p:transition spd="slow" advTm="7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E342C-73DE-04E9-28D5-5FBADF625AB0}"/>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3</a:t>
            </a:fld>
            <a:endParaRPr lang="en-US"/>
          </a:p>
        </p:txBody>
      </p:sp>
      <p:sp>
        <p:nvSpPr>
          <p:cNvPr id="29" name="Title 28">
            <a:extLst>
              <a:ext uri="{FF2B5EF4-FFF2-40B4-BE49-F238E27FC236}">
                <a16:creationId xmlns:a16="http://schemas.microsoft.com/office/drawing/2014/main" id="{4708A83B-2942-2368-674B-7173C8BE26D3}"/>
              </a:ext>
            </a:extLst>
          </p:cNvPr>
          <p:cNvSpPr>
            <a:spLocks noGrp="1"/>
          </p:cNvSpPr>
          <p:nvPr>
            <p:ph type="title" idx="1"/>
          </p:nvPr>
        </p:nvSpPr>
        <p:spPr>
          <a:xfrm>
            <a:off x="365760" y="301752"/>
            <a:ext cx="11466576" cy="731318"/>
          </a:xfrm>
        </p:spPr>
        <p:txBody>
          <a:bodyPr anchor="ctr">
            <a:normAutofit/>
          </a:bodyPr>
          <a:lstStyle/>
          <a:p>
            <a:r>
              <a:rPr lang="en-US"/>
              <a:t>TEAM</a:t>
            </a:r>
          </a:p>
        </p:txBody>
      </p:sp>
      <p:pic>
        <p:nvPicPr>
          <p:cNvPr id="4" name="Picture Placeholder 3" descr="A person in a suit&#10;&#10;AI-generated content may be incorrect.">
            <a:extLst>
              <a:ext uri="{FF2B5EF4-FFF2-40B4-BE49-F238E27FC236}">
                <a16:creationId xmlns:a16="http://schemas.microsoft.com/office/drawing/2014/main" id="{386A7320-F446-B976-6019-A8BFF2727B9C}"/>
              </a:ext>
            </a:extLst>
          </p:cNvPr>
          <p:cNvPicPr>
            <a:picLocks noGrp="1" noChangeAspect="1"/>
          </p:cNvPicPr>
          <p:nvPr>
            <p:ph idx="22"/>
          </p:nvPr>
        </p:nvPicPr>
        <p:blipFill>
          <a:blip r:embed="rId4">
            <a:extLst>
              <a:ext uri="{28A0092B-C50C-407E-A947-70E740481C1C}">
                <a14:useLocalDpi xmlns:a14="http://schemas.microsoft.com/office/drawing/2010/main" val="0"/>
              </a:ext>
            </a:extLst>
          </a:blip>
          <a:srcRect l="4000" t="25353" r="3288" b="-2470"/>
          <a:stretch/>
        </p:blipFill>
        <p:spPr>
          <a:xfrm>
            <a:off x="8834228" y="1643601"/>
            <a:ext cx="2247175" cy="3019835"/>
          </a:xfrm>
          <a:prstGeom prst="rect">
            <a:avLst/>
          </a:prstGeom>
          <a:noFill/>
        </p:spPr>
      </p:pic>
      <p:sp>
        <p:nvSpPr>
          <p:cNvPr id="34" name="Text Placeholder 4">
            <a:extLst>
              <a:ext uri="{FF2B5EF4-FFF2-40B4-BE49-F238E27FC236}">
                <a16:creationId xmlns:a16="http://schemas.microsoft.com/office/drawing/2014/main" id="{4B25A6B4-2253-5175-0BCC-8A14776DFB99}"/>
              </a:ext>
            </a:extLst>
          </p:cNvPr>
          <p:cNvSpPr>
            <a:spLocks noGrp="1"/>
          </p:cNvSpPr>
          <p:nvPr>
            <p:ph type="body" idx="12"/>
          </p:nvPr>
        </p:nvSpPr>
        <p:spPr>
          <a:xfrm>
            <a:off x="365760" y="4663440"/>
            <a:ext cx="3749040" cy="440329"/>
          </a:xfrm>
        </p:spPr>
        <p:txBody>
          <a:bodyPr/>
          <a:lstStyle/>
          <a:p>
            <a:r>
              <a:rPr lang="en-US" b="1" dirty="0"/>
              <a:t>STUTI BIMALI</a:t>
            </a:r>
            <a:endParaRPr lang="en-US" dirty="0"/>
          </a:p>
        </p:txBody>
      </p:sp>
      <p:pic>
        <p:nvPicPr>
          <p:cNvPr id="3" name="Picture Placeholder 2" descr="A person sitting at a table&#10;&#10;AI-generated content may be incorrect.">
            <a:extLst>
              <a:ext uri="{FF2B5EF4-FFF2-40B4-BE49-F238E27FC236}">
                <a16:creationId xmlns:a16="http://schemas.microsoft.com/office/drawing/2014/main" id="{9EF38A90-6041-829C-F3DE-53F77F1ACD8C}"/>
              </a:ext>
            </a:extLst>
          </p:cNvPr>
          <p:cNvPicPr>
            <a:picLocks noGrp="1" noChangeAspect="1"/>
          </p:cNvPicPr>
          <p:nvPr>
            <p:ph idx="10"/>
          </p:nvPr>
        </p:nvPicPr>
        <p:blipFill>
          <a:blip r:embed="rId5">
            <a:extLst>
              <a:ext uri="{28A0092B-C50C-407E-A947-70E740481C1C}">
                <a14:useLocalDpi xmlns:a14="http://schemas.microsoft.com/office/drawing/2010/main" val="0"/>
              </a:ext>
            </a:extLst>
          </a:blip>
          <a:srcRect t="15486" r="31401" b="23624"/>
          <a:stretch/>
        </p:blipFill>
        <p:spPr>
          <a:xfrm>
            <a:off x="4972412" y="1643603"/>
            <a:ext cx="2247175" cy="2928395"/>
          </a:xfrm>
          <a:prstGeom prst="rect">
            <a:avLst/>
          </a:prstGeom>
          <a:noFill/>
        </p:spPr>
      </p:pic>
      <p:sp>
        <p:nvSpPr>
          <p:cNvPr id="39" name="Text Placeholder 6">
            <a:extLst>
              <a:ext uri="{FF2B5EF4-FFF2-40B4-BE49-F238E27FC236}">
                <a16:creationId xmlns:a16="http://schemas.microsoft.com/office/drawing/2014/main" id="{A28F4CC5-C1AA-F2C8-A7AB-28CDAF86F6B5}"/>
              </a:ext>
            </a:extLst>
          </p:cNvPr>
          <p:cNvSpPr>
            <a:spLocks noGrp="1"/>
          </p:cNvSpPr>
          <p:nvPr>
            <p:ph type="body" idx="13"/>
          </p:nvPr>
        </p:nvSpPr>
        <p:spPr>
          <a:xfrm>
            <a:off x="4224528" y="4663440"/>
            <a:ext cx="3749040" cy="440329"/>
          </a:xfrm>
        </p:spPr>
        <p:txBody>
          <a:bodyPr/>
          <a:lstStyle/>
          <a:p>
            <a:r>
              <a:rPr lang="en-US" b="1" dirty="0"/>
              <a:t>PRIYANKA SINGH</a:t>
            </a:r>
            <a:endParaRPr lang="en-US" dirty="0"/>
          </a:p>
        </p:txBody>
      </p:sp>
      <p:pic>
        <p:nvPicPr>
          <p:cNvPr id="6" name="Picture Placeholder 5">
            <a:extLst>
              <a:ext uri="{FF2B5EF4-FFF2-40B4-BE49-F238E27FC236}">
                <a16:creationId xmlns:a16="http://schemas.microsoft.com/office/drawing/2014/main" id="{907A629B-6373-FB70-9CDC-F40E333AE9CC}"/>
              </a:ext>
            </a:extLst>
          </p:cNvPr>
          <p:cNvPicPr>
            <a:picLocks noGrp="1" noChangeAspect="1"/>
          </p:cNvPicPr>
          <p:nvPr>
            <p:ph idx="24"/>
          </p:nvPr>
        </p:nvPicPr>
        <p:blipFill>
          <a:blip r:embed="rId6">
            <a:extLst>
              <a:ext uri="{28A0092B-C50C-407E-A947-70E740481C1C}">
                <a14:useLocalDpi xmlns:a14="http://schemas.microsoft.com/office/drawing/2010/main" val="0"/>
              </a:ext>
            </a:extLst>
          </a:blip>
          <a:srcRect l="23094" t="39074" r="26465" b="13124"/>
          <a:stretch/>
        </p:blipFill>
        <p:spPr>
          <a:xfrm>
            <a:off x="1116692" y="1643601"/>
            <a:ext cx="2247175" cy="2928395"/>
          </a:xfrm>
          <a:noFill/>
        </p:spPr>
      </p:pic>
      <p:sp>
        <p:nvSpPr>
          <p:cNvPr id="41" name="Text Placeholder 8">
            <a:extLst>
              <a:ext uri="{FF2B5EF4-FFF2-40B4-BE49-F238E27FC236}">
                <a16:creationId xmlns:a16="http://schemas.microsoft.com/office/drawing/2014/main" id="{D277F62E-183A-5AE2-B6E7-7BA594F8894C}"/>
              </a:ext>
            </a:extLst>
          </p:cNvPr>
          <p:cNvSpPr>
            <a:spLocks noGrp="1"/>
          </p:cNvSpPr>
          <p:nvPr>
            <p:ph type="body" idx="14"/>
          </p:nvPr>
        </p:nvSpPr>
        <p:spPr>
          <a:xfrm>
            <a:off x="8083296" y="4663440"/>
            <a:ext cx="3749040" cy="440329"/>
          </a:xfrm>
        </p:spPr>
        <p:txBody>
          <a:bodyPr/>
          <a:lstStyle/>
          <a:p>
            <a:r>
              <a:rPr lang="en-US" b="1" dirty="0"/>
              <a:t>LAKSHMAN RAJITH</a:t>
            </a:r>
            <a:endParaRPr lang="en-US" dirty="0"/>
          </a:p>
        </p:txBody>
      </p:sp>
      <p:sp>
        <p:nvSpPr>
          <p:cNvPr id="7" name="Rectangle 6">
            <a:extLst>
              <a:ext uri="{FF2B5EF4-FFF2-40B4-BE49-F238E27FC236}">
                <a16:creationId xmlns:a16="http://schemas.microsoft.com/office/drawing/2014/main" id="{A13B8E5C-916A-2602-7406-BCF33B59EE61}"/>
              </a:ext>
            </a:extLst>
          </p:cNvPr>
          <p:cNvSpPr/>
          <p:nvPr/>
        </p:nvSpPr>
        <p:spPr>
          <a:xfrm>
            <a:off x="506631" y="5214399"/>
            <a:ext cx="3467296" cy="830997"/>
          </a:xfrm>
          <a:prstGeom prst="rect">
            <a:avLst/>
          </a:prstGeom>
          <a:noFill/>
        </p:spPr>
        <p:txBody>
          <a:bodyPr wrap="none" lIns="91440" tIns="45720" rIns="91440" bIns="45720">
            <a:spAutoFit/>
          </a:bodyPr>
          <a:lstStyle/>
          <a:p>
            <a:pPr algn="ctr"/>
            <a:r>
              <a:rPr lang="en-US" sz="2400"/>
              <a:t>Data Scientist (Team Lead)</a:t>
            </a:r>
          </a:p>
          <a:p>
            <a:pPr algn="ctr"/>
            <a:r>
              <a:rPr lang="en-US" sz="2400" b="0" cap="none" spc="0">
                <a:ln w="0"/>
                <a:solidFill>
                  <a:schemeClr val="tx1"/>
                </a:solidFill>
                <a:effectLst>
                  <a:outerShdw blurRad="38100" dist="19050" dir="2700000" algn="tl" rotWithShape="0">
                    <a:schemeClr val="dk1">
                      <a:alpha val="40000"/>
                    </a:schemeClr>
                  </a:outerShdw>
                </a:effectLst>
              </a:rPr>
              <a:t>Sect</a:t>
            </a:r>
            <a:r>
              <a:rPr lang="en-US" sz="2400">
                <a:ln w="0"/>
                <a:effectLst>
                  <a:outerShdw blurRad="38100" dist="19050" dir="2700000" algn="tl" rotWithShape="0">
                    <a:schemeClr val="dk1">
                      <a:alpha val="40000"/>
                    </a:schemeClr>
                  </a:outerShdw>
                </a:effectLst>
              </a:rPr>
              <a:t>ion 1</a:t>
            </a:r>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522535F-573F-C237-E66C-98D073026FE1}"/>
              </a:ext>
            </a:extLst>
          </p:cNvPr>
          <p:cNvSpPr/>
          <p:nvPr/>
        </p:nvSpPr>
        <p:spPr>
          <a:xfrm>
            <a:off x="5038470" y="5263279"/>
            <a:ext cx="2121157" cy="830997"/>
          </a:xfrm>
          <a:prstGeom prst="rect">
            <a:avLst/>
          </a:prstGeom>
          <a:noFill/>
        </p:spPr>
        <p:txBody>
          <a:bodyPr wrap="none" lIns="91440" tIns="45720" rIns="91440" bIns="45720">
            <a:spAutoFit/>
          </a:bodyPr>
          <a:lstStyle/>
          <a:p>
            <a:pPr algn="ctr"/>
            <a:r>
              <a:rPr lang="en-US" sz="2400"/>
              <a:t>Data Developer</a:t>
            </a:r>
          </a:p>
          <a:p>
            <a:pPr algn="ctr"/>
            <a:r>
              <a:rPr lang="en-US" sz="2400" b="0" cap="none" spc="0">
                <a:ln w="0"/>
                <a:solidFill>
                  <a:schemeClr val="tx1"/>
                </a:solidFill>
                <a:effectLst>
                  <a:outerShdw blurRad="38100" dist="19050" dir="2700000" algn="tl" rotWithShape="0">
                    <a:schemeClr val="dk1">
                      <a:alpha val="40000"/>
                    </a:schemeClr>
                  </a:outerShdw>
                </a:effectLst>
              </a:rPr>
              <a:t>Sect</a:t>
            </a:r>
            <a:r>
              <a:rPr lang="en-US" sz="2400">
                <a:ln w="0"/>
                <a:effectLst>
                  <a:outerShdw blurRad="38100" dist="19050" dir="2700000" algn="tl" rotWithShape="0">
                    <a:schemeClr val="dk1">
                      <a:alpha val="40000"/>
                    </a:schemeClr>
                  </a:outerShdw>
                </a:effectLst>
              </a:rPr>
              <a:t>ion 2</a:t>
            </a:r>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4144EE16-487D-7146-2344-DD1DA07A199E}"/>
              </a:ext>
            </a:extLst>
          </p:cNvPr>
          <p:cNvSpPr/>
          <p:nvPr/>
        </p:nvSpPr>
        <p:spPr>
          <a:xfrm>
            <a:off x="8988767" y="5263279"/>
            <a:ext cx="1938095" cy="830997"/>
          </a:xfrm>
          <a:prstGeom prst="rect">
            <a:avLst/>
          </a:prstGeom>
          <a:noFill/>
        </p:spPr>
        <p:txBody>
          <a:bodyPr wrap="none" lIns="91440" tIns="45720" rIns="91440" bIns="45720">
            <a:spAutoFit/>
          </a:bodyPr>
          <a:lstStyle/>
          <a:p>
            <a:pPr algn="ctr"/>
            <a:r>
              <a:rPr lang="en-US" sz="2400"/>
              <a:t>Data Engineer</a:t>
            </a:r>
          </a:p>
          <a:p>
            <a:pPr algn="ctr"/>
            <a:r>
              <a:rPr lang="en-US" sz="2400" b="0" cap="none" spc="0">
                <a:ln w="0"/>
                <a:solidFill>
                  <a:schemeClr val="tx1"/>
                </a:solidFill>
                <a:effectLst>
                  <a:outerShdw blurRad="38100" dist="19050" dir="2700000" algn="tl" rotWithShape="0">
                    <a:schemeClr val="dk1">
                      <a:alpha val="40000"/>
                    </a:schemeClr>
                  </a:outerShdw>
                </a:effectLst>
              </a:rPr>
              <a:t>Sect</a:t>
            </a:r>
            <a:r>
              <a:rPr lang="en-US" sz="2400">
                <a:ln w="0"/>
                <a:effectLst>
                  <a:outerShdw blurRad="38100" dist="19050" dir="2700000" algn="tl" rotWithShape="0">
                    <a:schemeClr val="dk1">
                      <a:alpha val="40000"/>
                    </a:schemeClr>
                  </a:outerShdw>
                </a:effectLst>
              </a:rPr>
              <a:t>ion 2</a:t>
            </a:r>
            <a:endParaRPr lang="en-US" sz="2400" b="0" cap="none" spc="0">
              <a:ln w="0"/>
              <a:solidFill>
                <a:schemeClr val="tx1"/>
              </a:solidFill>
              <a:effectLst>
                <a:outerShdw blurRad="38100" dist="19050" dir="2700000" algn="tl" rotWithShape="0">
                  <a:schemeClr val="dk1">
                    <a:alpha val="40000"/>
                  </a:schemeClr>
                </a:outerShdw>
              </a:effectLst>
            </a:endParaRPr>
          </a:p>
        </p:txBody>
      </p:sp>
      <p:pic>
        <p:nvPicPr>
          <p:cNvPr id="48" name="Audio 47">
            <a:hlinkClick r:id="" action="ppaction://media"/>
            <a:extLst>
              <a:ext uri="{FF2B5EF4-FFF2-40B4-BE49-F238E27FC236}">
                <a16:creationId xmlns:a16="http://schemas.microsoft.com/office/drawing/2014/main" id="{F1AF7F42-5253-90BE-7DA0-B7D88F8C8B0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7281327"/>
      </p:ext>
    </p:extLst>
  </p:cSld>
  <p:clrMapOvr>
    <a:masterClrMapping/>
  </p:clrMapOvr>
  <mc:AlternateContent xmlns:mc="http://schemas.openxmlformats.org/markup-compatibility/2006" xmlns:p14="http://schemas.microsoft.com/office/powerpoint/2010/main">
    <mc:Choice Requires="p14">
      <p:transition spd="slow" p14:dur="2000" advTm="17717"/>
    </mc:Choice>
    <mc:Fallback xmlns="">
      <p:transition spd="slow" advTm="1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301752"/>
            <a:ext cx="11466576" cy="731318"/>
          </a:xfrm>
        </p:spPr>
        <p:txBody>
          <a:bodyPr anchor="ctr">
            <a:normAutofit/>
          </a:bodyPr>
          <a:lstStyle/>
          <a:p>
            <a:r>
              <a:rPr lang="en-US"/>
              <a:t>Business scenario overview</a:t>
            </a:r>
          </a:p>
        </p:txBody>
      </p:sp>
      <p:graphicFrame>
        <p:nvGraphicFramePr>
          <p:cNvPr id="6" name="Content Placeholder 3">
            <a:extLst>
              <a:ext uri="{FF2B5EF4-FFF2-40B4-BE49-F238E27FC236}">
                <a16:creationId xmlns:a16="http://schemas.microsoft.com/office/drawing/2014/main" id="{0C632B56-E456-BDCF-CF47-640470922891}"/>
              </a:ext>
            </a:extLst>
          </p:cNvPr>
          <p:cNvGraphicFramePr>
            <a:graphicFrameLocks noGrp="1"/>
          </p:cNvGraphicFramePr>
          <p:nvPr>
            <p:ph idx="2"/>
            <p:extLst>
              <p:ext uri="{D42A27DB-BD31-4B8C-83A1-F6EECF244321}">
                <p14:modId xmlns:p14="http://schemas.microsoft.com/office/powerpoint/2010/main" val="2727322242"/>
              </p:ext>
            </p:extLst>
          </p:nvPr>
        </p:nvGraphicFramePr>
        <p:xfrm>
          <a:off x="711200" y="2113918"/>
          <a:ext cx="10769600" cy="3819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a:extLst>
              <a:ext uri="{FF2B5EF4-FFF2-40B4-BE49-F238E27FC236}">
                <a16:creationId xmlns:a16="http://schemas.microsoft.com/office/drawing/2014/main" id="{B8ACB3F4-6258-5167-2A4C-162552E357A8}"/>
              </a:ext>
            </a:extLst>
          </p:cNvPr>
          <p:cNvSpPr/>
          <p:nvPr/>
        </p:nvSpPr>
        <p:spPr>
          <a:xfrm>
            <a:off x="3365364" y="1311884"/>
            <a:ext cx="5239255" cy="523220"/>
          </a:xfrm>
          <a:prstGeom prst="rect">
            <a:avLst/>
          </a:prstGeom>
          <a:noFill/>
        </p:spPr>
        <p:txBody>
          <a:bodyPr wrap="none" lIns="91440" tIns="45720" rIns="91440" bIns="45720">
            <a:spAutoFit/>
          </a:bodyPr>
          <a:lstStyle/>
          <a:p>
            <a:pPr lvl="0">
              <a:lnSpc>
                <a:spcPct val="100000"/>
              </a:lnSpc>
            </a:pPr>
            <a:r>
              <a:rPr lang="en-US" sz="2800" b="1"/>
              <a:t>Problem / Opportunity Statement</a:t>
            </a:r>
            <a:endParaRPr lang="en-US" sz="2800"/>
          </a:p>
        </p:txBody>
      </p:sp>
      <p:pic>
        <p:nvPicPr>
          <p:cNvPr id="26" name="Audio 25">
            <a:hlinkClick r:id="" action="ppaction://media"/>
            <a:extLst>
              <a:ext uri="{FF2B5EF4-FFF2-40B4-BE49-F238E27FC236}">
                <a16:creationId xmlns:a16="http://schemas.microsoft.com/office/drawing/2014/main" id="{5A8CA35B-8651-201A-2648-6D23325D45C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5972316"/>
      </p:ext>
    </p:extLst>
  </p:cSld>
  <p:clrMapOvr>
    <a:masterClrMapping/>
  </p:clrMapOvr>
  <mc:AlternateContent xmlns:mc="http://schemas.openxmlformats.org/markup-compatibility/2006" xmlns:p14="http://schemas.microsoft.com/office/powerpoint/2010/main">
    <mc:Choice Requires="p14">
      <p:transition spd="slow" p14:dur="2000" advTm="11292"/>
    </mc:Choice>
    <mc:Fallback xmlns="">
      <p:transition spd="slow" advTm="11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74D7-0675-0F22-4980-0356EE97073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6CFE2-68DA-6D85-3468-19D190AB75D7}"/>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5</a:t>
            </a:fld>
            <a:endParaRPr lang="en-US"/>
          </a:p>
        </p:txBody>
      </p:sp>
      <p:sp>
        <p:nvSpPr>
          <p:cNvPr id="3" name="Title 2">
            <a:extLst>
              <a:ext uri="{FF2B5EF4-FFF2-40B4-BE49-F238E27FC236}">
                <a16:creationId xmlns:a16="http://schemas.microsoft.com/office/drawing/2014/main" id="{43FF138E-D75A-D452-3362-8634C64631D7}"/>
              </a:ext>
            </a:extLst>
          </p:cNvPr>
          <p:cNvSpPr>
            <a:spLocks noGrp="1"/>
          </p:cNvSpPr>
          <p:nvPr>
            <p:ph type="title" idx="1"/>
          </p:nvPr>
        </p:nvSpPr>
        <p:spPr>
          <a:xfrm>
            <a:off x="365760" y="301752"/>
            <a:ext cx="11466576" cy="731318"/>
          </a:xfrm>
        </p:spPr>
        <p:txBody>
          <a:bodyPr anchor="ctr">
            <a:normAutofit/>
          </a:bodyPr>
          <a:lstStyle/>
          <a:p>
            <a:r>
              <a:rPr lang="en-US"/>
              <a:t>Business scenario overview</a:t>
            </a:r>
          </a:p>
        </p:txBody>
      </p:sp>
      <p:graphicFrame>
        <p:nvGraphicFramePr>
          <p:cNvPr id="16" name="Content Placeholder 3">
            <a:extLst>
              <a:ext uri="{FF2B5EF4-FFF2-40B4-BE49-F238E27FC236}">
                <a16:creationId xmlns:a16="http://schemas.microsoft.com/office/drawing/2014/main" id="{29938EF6-D566-6EF1-B164-4FDDD959048E}"/>
              </a:ext>
            </a:extLst>
          </p:cNvPr>
          <p:cNvGraphicFramePr>
            <a:graphicFrameLocks noGrp="1"/>
          </p:cNvGraphicFramePr>
          <p:nvPr>
            <p:ph idx="3"/>
            <p:extLst>
              <p:ext uri="{D42A27DB-BD31-4B8C-83A1-F6EECF244321}">
                <p14:modId xmlns:p14="http://schemas.microsoft.com/office/powerpoint/2010/main" val="3649649881"/>
              </p:ext>
            </p:extLst>
          </p:nvPr>
        </p:nvGraphicFramePr>
        <p:xfrm>
          <a:off x="670247" y="1879745"/>
          <a:ext cx="10851503" cy="41706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a:extLst>
              <a:ext uri="{FF2B5EF4-FFF2-40B4-BE49-F238E27FC236}">
                <a16:creationId xmlns:a16="http://schemas.microsoft.com/office/drawing/2014/main" id="{AB3AFB3E-A0D5-3B37-2E4B-80395FF74E55}"/>
              </a:ext>
            </a:extLst>
          </p:cNvPr>
          <p:cNvSpPr/>
          <p:nvPr/>
        </p:nvSpPr>
        <p:spPr>
          <a:xfrm>
            <a:off x="4299576" y="1222040"/>
            <a:ext cx="3592843" cy="523220"/>
          </a:xfrm>
          <a:prstGeom prst="rect">
            <a:avLst/>
          </a:prstGeom>
          <a:noFill/>
        </p:spPr>
        <p:txBody>
          <a:bodyPr wrap="none" lIns="91440" tIns="45720" rIns="91440" bIns="45720">
            <a:spAutoFit/>
          </a:bodyPr>
          <a:lstStyle/>
          <a:p>
            <a:pPr lvl="0">
              <a:lnSpc>
                <a:spcPct val="100000"/>
              </a:lnSpc>
            </a:pPr>
            <a:r>
              <a:rPr lang="en-US" sz="2800" b="1"/>
              <a:t>Solution Requirements</a:t>
            </a:r>
            <a:endParaRPr lang="en-US" sz="4400"/>
          </a:p>
        </p:txBody>
      </p:sp>
      <p:pic>
        <p:nvPicPr>
          <p:cNvPr id="28" name="Audio 27">
            <a:hlinkClick r:id="" action="ppaction://media"/>
            <a:extLst>
              <a:ext uri="{FF2B5EF4-FFF2-40B4-BE49-F238E27FC236}">
                <a16:creationId xmlns:a16="http://schemas.microsoft.com/office/drawing/2014/main" id="{3AEA2271-0D24-6358-D42A-3CC62D6A457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4384376"/>
      </p:ext>
    </p:extLst>
  </p:cSld>
  <p:clrMapOvr>
    <a:masterClrMapping/>
  </p:clrMapOvr>
  <mc:AlternateContent xmlns:mc="http://schemas.openxmlformats.org/markup-compatibility/2006" xmlns:p14="http://schemas.microsoft.com/office/powerpoint/2010/main">
    <mc:Choice Requires="p14">
      <p:transition spd="slow" p14:dur="2000" advTm="12323"/>
    </mc:Choice>
    <mc:Fallback xmlns="">
      <p:transition spd="slow" advTm="12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a:xfrm>
            <a:off x="365760" y="1236136"/>
            <a:ext cx="11466576" cy="5192096"/>
          </a:xfrm>
        </p:spPr>
        <p:txBody>
          <a:bodyPr>
            <a:normAutofit/>
          </a:bodyPr>
          <a:lstStyle/>
          <a:p>
            <a:pPr>
              <a:buNone/>
            </a:pPr>
            <a:r>
              <a:rPr lang="en-US" b="1"/>
              <a:t>				</a:t>
            </a:r>
          </a:p>
          <a:p>
            <a:pPr>
              <a:buNone/>
            </a:pPr>
            <a:r>
              <a:rPr lang="en-US" b="1"/>
              <a:t>		Design Considerations</a:t>
            </a:r>
            <a:endParaRPr lang="en-US"/>
          </a:p>
          <a:p>
            <a:pPr>
              <a:buNone/>
            </a:pPr>
            <a:r>
              <a:rPr lang="en-US" b="1"/>
              <a:t>			</a:t>
            </a:r>
          </a:p>
          <a:p>
            <a:pPr>
              <a:buNone/>
            </a:pPr>
            <a:endParaRPr lang="en-US" b="1"/>
          </a:p>
          <a:p>
            <a:pPr>
              <a:buNone/>
            </a:pPr>
            <a:endParaRPr lang="en-US" b="1"/>
          </a:p>
          <a:p>
            <a:pPr>
              <a:buNone/>
            </a:pPr>
            <a:r>
              <a:rPr lang="en-US" b="1"/>
              <a:t>										Use Cases</a:t>
            </a:r>
            <a:endParaRPr lang="en-US"/>
          </a:p>
        </p:txBody>
      </p:sp>
      <p:sp>
        <p:nvSpPr>
          <p:cNvPr id="12" name="Arrow: Pentagon 11">
            <a:extLst>
              <a:ext uri="{FF2B5EF4-FFF2-40B4-BE49-F238E27FC236}">
                <a16:creationId xmlns:a16="http://schemas.microsoft.com/office/drawing/2014/main" id="{8BD1340C-59B2-ADA9-ED26-E68E821325D4}"/>
              </a:ext>
            </a:extLst>
          </p:cNvPr>
          <p:cNvSpPr/>
          <p:nvPr/>
        </p:nvSpPr>
        <p:spPr>
          <a:xfrm>
            <a:off x="457200" y="1193455"/>
            <a:ext cx="11187404" cy="544908"/>
          </a:xfrm>
          <a:prstGeom prst="homePlate">
            <a:avLst>
              <a:gd name="adj" fmla="val 0"/>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A real-time and batch ETL pipeline using AWS services and Docker, integrating ML and Power BI for dynamic pricing insights.</a:t>
            </a:r>
          </a:p>
        </p:txBody>
      </p:sp>
      <p:sp>
        <p:nvSpPr>
          <p:cNvPr id="13" name="Arrow: Pentagon 12">
            <a:extLst>
              <a:ext uri="{FF2B5EF4-FFF2-40B4-BE49-F238E27FC236}">
                <a16:creationId xmlns:a16="http://schemas.microsoft.com/office/drawing/2014/main" id="{4EE87ACD-66AA-6169-5CBA-1551A314677B}"/>
              </a:ext>
            </a:extLst>
          </p:cNvPr>
          <p:cNvSpPr/>
          <p:nvPr/>
        </p:nvSpPr>
        <p:spPr>
          <a:xfrm>
            <a:off x="457200" y="2287106"/>
            <a:ext cx="7912360" cy="475861"/>
          </a:xfrm>
          <a:prstGeom prst="homePlate">
            <a:avLst>
              <a:gd name="adj" fmla="val 0"/>
            </a:avLst>
          </a:prstGeom>
          <a:solidFill>
            <a:srgbClr val="1959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Scalable cloud-native architecture (S3, Glue, Athena)</a:t>
            </a:r>
          </a:p>
        </p:txBody>
      </p:sp>
      <p:sp>
        <p:nvSpPr>
          <p:cNvPr id="15" name="Arrow: Pentagon 14">
            <a:extLst>
              <a:ext uri="{FF2B5EF4-FFF2-40B4-BE49-F238E27FC236}">
                <a16:creationId xmlns:a16="http://schemas.microsoft.com/office/drawing/2014/main" id="{8E76F1AE-3239-962E-359E-29B1E5C8C757}"/>
              </a:ext>
            </a:extLst>
          </p:cNvPr>
          <p:cNvSpPr/>
          <p:nvPr/>
        </p:nvSpPr>
        <p:spPr>
          <a:xfrm>
            <a:off x="457200" y="2812348"/>
            <a:ext cx="7912360" cy="475861"/>
          </a:xfrm>
          <a:prstGeom prst="homePlate">
            <a:avLst>
              <a:gd name="adj" fmla="val 0"/>
            </a:avLst>
          </a:prstGeom>
          <a:solidFill>
            <a:srgbClr val="1979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Lightweight ML deployment with Stream lit on EC2</a:t>
            </a:r>
          </a:p>
        </p:txBody>
      </p:sp>
      <p:sp>
        <p:nvSpPr>
          <p:cNvPr id="17" name="Arrow: Pentagon 16">
            <a:extLst>
              <a:ext uri="{FF2B5EF4-FFF2-40B4-BE49-F238E27FC236}">
                <a16:creationId xmlns:a16="http://schemas.microsoft.com/office/drawing/2014/main" id="{5EED216C-0364-8503-87AA-F65844BEFED7}"/>
              </a:ext>
            </a:extLst>
          </p:cNvPr>
          <p:cNvSpPr/>
          <p:nvPr/>
        </p:nvSpPr>
        <p:spPr>
          <a:xfrm>
            <a:off x="457200" y="3341528"/>
            <a:ext cx="7912360" cy="475861"/>
          </a:xfrm>
          <a:prstGeom prst="homePlate">
            <a:avLst>
              <a:gd name="adj" fmla="val 0"/>
            </a:avLst>
          </a:prstGeom>
          <a:solidFill>
            <a:srgbClr val="1DB8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Live dashboards through Athena ODBC to Power BI</a:t>
            </a:r>
          </a:p>
        </p:txBody>
      </p:sp>
      <p:sp>
        <p:nvSpPr>
          <p:cNvPr id="21" name="Arrow: Pentagon 20">
            <a:extLst>
              <a:ext uri="{FF2B5EF4-FFF2-40B4-BE49-F238E27FC236}">
                <a16:creationId xmlns:a16="http://schemas.microsoft.com/office/drawing/2014/main" id="{96F77E4B-2679-328D-3DD0-54C64D6FBE70}"/>
              </a:ext>
            </a:extLst>
          </p:cNvPr>
          <p:cNvSpPr/>
          <p:nvPr/>
        </p:nvSpPr>
        <p:spPr>
          <a:xfrm>
            <a:off x="5623033" y="4605932"/>
            <a:ext cx="6026611" cy="475861"/>
          </a:xfrm>
          <a:prstGeom prst="homePlate">
            <a:avLst>
              <a:gd name="adj" fmla="val 0"/>
            </a:avLst>
          </a:prstGeom>
          <a:solidFill>
            <a:srgbClr val="1A2F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Businesses optimize pricing strategies.</a:t>
            </a:r>
          </a:p>
        </p:txBody>
      </p:sp>
      <p:sp>
        <p:nvSpPr>
          <p:cNvPr id="23" name="Arrow: Pentagon 22">
            <a:extLst>
              <a:ext uri="{FF2B5EF4-FFF2-40B4-BE49-F238E27FC236}">
                <a16:creationId xmlns:a16="http://schemas.microsoft.com/office/drawing/2014/main" id="{26939E0B-063D-2AC8-6D77-47A948672B06}"/>
              </a:ext>
            </a:extLst>
          </p:cNvPr>
          <p:cNvSpPr/>
          <p:nvPr/>
        </p:nvSpPr>
        <p:spPr>
          <a:xfrm>
            <a:off x="5617992" y="5146003"/>
            <a:ext cx="6026612" cy="475861"/>
          </a:xfrm>
          <a:prstGeom prst="homePlate">
            <a:avLst>
              <a:gd name="adj" fmla="val 0"/>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Consumers predict the best buying time.</a:t>
            </a:r>
          </a:p>
        </p:txBody>
      </p:sp>
      <p:sp>
        <p:nvSpPr>
          <p:cNvPr id="25" name="Arrow: Pentagon 24">
            <a:extLst>
              <a:ext uri="{FF2B5EF4-FFF2-40B4-BE49-F238E27FC236}">
                <a16:creationId xmlns:a16="http://schemas.microsoft.com/office/drawing/2014/main" id="{C1DF5D63-0458-4E6C-8F6A-0FF964CF7AD6}"/>
              </a:ext>
            </a:extLst>
          </p:cNvPr>
          <p:cNvSpPr/>
          <p:nvPr/>
        </p:nvSpPr>
        <p:spPr>
          <a:xfrm>
            <a:off x="5617990" y="5686074"/>
            <a:ext cx="6026613" cy="475861"/>
          </a:xfrm>
          <a:prstGeom prst="homePlate">
            <a:avLst>
              <a:gd name="adj" fmla="val 0"/>
            </a:avLst>
          </a:prstGeom>
          <a:solidFill>
            <a:srgbClr val="0052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Analysts explore historical price behaviors.</a:t>
            </a:r>
          </a:p>
        </p:txBody>
      </p:sp>
      <p:pic>
        <p:nvPicPr>
          <p:cNvPr id="121" name="Audio 120">
            <a:hlinkClick r:id="" action="ppaction://media"/>
            <a:extLst>
              <a:ext uri="{FF2B5EF4-FFF2-40B4-BE49-F238E27FC236}">
                <a16:creationId xmlns:a16="http://schemas.microsoft.com/office/drawing/2014/main" id="{C6047119-CCD5-5D14-3936-36C9D0B9BB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2930470"/>
      </p:ext>
    </p:extLst>
  </p:cSld>
  <p:clrMapOvr>
    <a:masterClrMapping/>
  </p:clrMapOvr>
  <mc:AlternateContent xmlns:mc="http://schemas.openxmlformats.org/markup-compatibility/2006" xmlns:p14="http://schemas.microsoft.com/office/powerpoint/2010/main">
    <mc:Choice Requires="p14">
      <p:transition spd="slow" p14:dur="2000" advTm="13196"/>
    </mc:Choice>
    <mc:Fallback xmlns="">
      <p:transition spd="slow" advTm="13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CE1FFC-B7EC-8E62-3D94-27A181F12D00}"/>
              </a:ext>
            </a:extLst>
          </p:cNvPr>
          <p:cNvSpPr>
            <a:spLocks noGrp="1"/>
          </p:cNvSpPr>
          <p:nvPr>
            <p:ph type="sldNum" idx="97"/>
          </p:nvPr>
        </p:nvSpPr>
        <p:spPr/>
        <p:txBody>
          <a:bodyPr/>
          <a:lstStyle/>
          <a:p>
            <a:fld id="{4037B1B0-0345-4E15-985A-6BECCDBE474F}" type="slidenum">
              <a:rPr lang="en-US" smtClean="0"/>
              <a:pPr/>
              <a:t>7</a:t>
            </a:fld>
            <a:endParaRPr lang="en-US"/>
          </a:p>
        </p:txBody>
      </p:sp>
      <p:sp>
        <p:nvSpPr>
          <p:cNvPr id="3" name="Title 2">
            <a:extLst>
              <a:ext uri="{FF2B5EF4-FFF2-40B4-BE49-F238E27FC236}">
                <a16:creationId xmlns:a16="http://schemas.microsoft.com/office/drawing/2014/main" id="{55D95265-4F6B-373D-ED82-0835B7C05D9A}"/>
              </a:ext>
            </a:extLst>
          </p:cNvPr>
          <p:cNvSpPr>
            <a:spLocks noGrp="1"/>
          </p:cNvSpPr>
          <p:nvPr>
            <p:ph type="title" idx="1"/>
          </p:nvPr>
        </p:nvSpPr>
        <p:spPr/>
        <p:txBody>
          <a:bodyPr/>
          <a:lstStyle/>
          <a:p>
            <a:r>
              <a:rPr lang="en-US" sz="3600" kern="1200" dirty="0">
                <a:solidFill>
                  <a:schemeClr val="tx1"/>
                </a:solidFill>
                <a:effectLst/>
                <a:latin typeface="+mn-lt"/>
                <a:ea typeface="+mn-ea"/>
                <a:cs typeface="+mn-cs"/>
              </a:rPr>
              <a:t> </a:t>
            </a:r>
            <a:r>
              <a:rPr lang="en-US" b="1" dirty="0"/>
              <a:t>Crisp-DM Methodology</a:t>
            </a:r>
            <a:endParaRPr lang="en-US" dirty="0"/>
          </a:p>
        </p:txBody>
      </p:sp>
      <p:pic>
        <p:nvPicPr>
          <p:cNvPr id="5" name="Picture 4" descr="Cross-industry standard process for data mining - Wikipedia">
            <a:extLst>
              <a:ext uri="{FF2B5EF4-FFF2-40B4-BE49-F238E27FC236}">
                <a16:creationId xmlns:a16="http://schemas.microsoft.com/office/drawing/2014/main" id="{9231B477-07A5-BD47-2CBC-88950B3660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4213" y="1404465"/>
            <a:ext cx="4796287" cy="4670660"/>
          </a:xfrm>
          <a:prstGeom prst="rect">
            <a:avLst/>
          </a:prstGeom>
          <a:noFill/>
          <a:ln>
            <a:noFill/>
          </a:ln>
        </p:spPr>
      </p:pic>
      <p:pic>
        <p:nvPicPr>
          <p:cNvPr id="140" name="Audio 139">
            <a:hlinkClick r:id="" action="ppaction://media"/>
            <a:extLst>
              <a:ext uri="{FF2B5EF4-FFF2-40B4-BE49-F238E27FC236}">
                <a16:creationId xmlns:a16="http://schemas.microsoft.com/office/drawing/2014/main" id="{9206B90E-4556-7F21-1383-703B0F082E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8289449"/>
      </p:ext>
    </p:extLst>
  </p:cSld>
  <p:clrMapOvr>
    <a:masterClrMapping/>
  </p:clrMapOvr>
  <mc:AlternateContent xmlns:mc="http://schemas.openxmlformats.org/markup-compatibility/2006" xmlns:p14="http://schemas.microsoft.com/office/powerpoint/2010/main">
    <mc:Choice Requires="p14">
      <p:transition spd="slow" p14:dur="2000" advTm="5735"/>
    </mc:Choice>
    <mc:Fallback xmlns="">
      <p:transition spd="slow" advTm="5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8</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Architecture diagram of the solution</a:t>
            </a:r>
          </a:p>
        </p:txBody>
      </p:sp>
      <p:pic>
        <p:nvPicPr>
          <p:cNvPr id="6" name="Picture 5">
            <a:extLst>
              <a:ext uri="{FF2B5EF4-FFF2-40B4-BE49-F238E27FC236}">
                <a16:creationId xmlns:a16="http://schemas.microsoft.com/office/drawing/2014/main" id="{FD5A4170-F72F-4F54-8E80-447EE9D9D4E6}"/>
              </a:ext>
            </a:extLst>
          </p:cNvPr>
          <p:cNvPicPr>
            <a:picLocks noChangeAspect="1"/>
          </p:cNvPicPr>
          <p:nvPr/>
        </p:nvPicPr>
        <p:blipFill>
          <a:blip r:embed="rId7">
            <a:extLst>
              <a:ext uri="{28A0092B-C50C-407E-A947-70E740481C1C}">
                <a14:useLocalDpi xmlns:a14="http://schemas.microsoft.com/office/drawing/2010/main" val="0"/>
              </a:ext>
            </a:extLst>
          </a:blip>
          <a:srcRect l="1312" t="3136" r="9661" b="9206"/>
          <a:stretch/>
        </p:blipFill>
        <p:spPr>
          <a:xfrm>
            <a:off x="763675" y="814812"/>
            <a:ext cx="10369899" cy="5406013"/>
          </a:xfrm>
          <a:prstGeom prst="rect">
            <a:avLst/>
          </a:prstGeom>
        </p:spPr>
      </p:pic>
      <p:pic>
        <p:nvPicPr>
          <p:cNvPr id="12" name="Audio 11">
            <a:hlinkClick r:id="" action="ppaction://media"/>
            <a:extLst>
              <a:ext uri="{FF2B5EF4-FFF2-40B4-BE49-F238E27FC236}">
                <a16:creationId xmlns:a16="http://schemas.microsoft.com/office/drawing/2014/main" id="{F0E87A81-CD54-4B2A-4DB0-CE3AEFFC201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319004" y="5014488"/>
            <a:ext cx="2057400" cy="2057400"/>
          </a:xfrm>
          <a:prstGeom prst="ellipse">
            <a:avLst/>
          </a:prstGeom>
        </p:spPr>
      </p:pic>
      <p:pic>
        <p:nvPicPr>
          <p:cNvPr id="20" name="Recorded Sound">
            <a:hlinkClick r:id="" action="ppaction://media"/>
            <a:extLst>
              <a:ext uri="{FF2B5EF4-FFF2-40B4-BE49-F238E27FC236}">
                <a16:creationId xmlns:a16="http://schemas.microsoft.com/office/drawing/2014/main" id="{3DC3B11F-A608-2954-28F7-C48E76BCD49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042904" y="6493956"/>
            <a:ext cx="304800" cy="304800"/>
          </a:xfrm>
          <a:prstGeom prst="rect">
            <a:avLst/>
          </a:prstGeom>
        </p:spPr>
      </p:pic>
    </p:spTree>
    <p:extLst>
      <p:ext uri="{BB962C8B-B14F-4D97-AF65-F5344CB8AC3E}">
        <p14:creationId xmlns:p14="http://schemas.microsoft.com/office/powerpoint/2010/main" val="3036046889"/>
      </p:ext>
    </p:extLst>
  </p:cSld>
  <p:clrMapOvr>
    <a:masterClrMapping/>
  </p:clrMapOvr>
  <mc:AlternateContent xmlns:mc="http://schemas.openxmlformats.org/markup-compatibility/2006" xmlns:p14="http://schemas.microsoft.com/office/powerpoint/2010/main">
    <mc:Choice Requires="p14">
      <p:transition spd="slow" p14:dur="2000" advTm="56346"/>
    </mc:Choice>
    <mc:Fallback xmlns="">
      <p:transition spd="slow" advTm="56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621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236" objId="4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0FC99-206E-AC1C-26E5-22F993706863}"/>
              </a:ext>
            </a:extLst>
          </p:cNvPr>
          <p:cNvSpPr>
            <a:spLocks noGrp="1"/>
          </p:cNvSpPr>
          <p:nvPr>
            <p:ph type="sldNum" idx="97"/>
          </p:nvPr>
        </p:nvSpPr>
        <p:spPr>
          <a:xfrm>
            <a:off x="11347704" y="6446520"/>
            <a:ext cx="484632" cy="228600"/>
          </a:xfrm>
        </p:spPr>
        <p:txBody>
          <a:bodyPr anchor="ctr">
            <a:normAutofit/>
          </a:bodyPr>
          <a:lstStyle/>
          <a:p>
            <a:pPr>
              <a:spcAft>
                <a:spcPts val="600"/>
              </a:spcAft>
            </a:pPr>
            <a:fld id="{4037B1B0-0345-4E15-985A-6BECCDBE474F}" type="slidenum">
              <a:rPr lang="en-US" smtClean="0"/>
              <a:pPr>
                <a:spcAft>
                  <a:spcPts val="600"/>
                </a:spcAft>
              </a:pPr>
              <a:t>9</a:t>
            </a:fld>
            <a:endParaRPr lang="en-US"/>
          </a:p>
        </p:txBody>
      </p:sp>
      <p:sp>
        <p:nvSpPr>
          <p:cNvPr id="3" name="Title 2">
            <a:extLst>
              <a:ext uri="{FF2B5EF4-FFF2-40B4-BE49-F238E27FC236}">
                <a16:creationId xmlns:a16="http://schemas.microsoft.com/office/drawing/2014/main" id="{0913D65B-5CA7-92E0-1F82-35E05545CC6B}"/>
              </a:ext>
            </a:extLst>
          </p:cNvPr>
          <p:cNvSpPr>
            <a:spLocks noGrp="1"/>
          </p:cNvSpPr>
          <p:nvPr>
            <p:ph type="title" idx="1"/>
          </p:nvPr>
        </p:nvSpPr>
        <p:spPr>
          <a:xfrm>
            <a:off x="365760" y="301752"/>
            <a:ext cx="11466576" cy="731318"/>
          </a:xfrm>
        </p:spPr>
        <p:txBody>
          <a:bodyPr anchor="ctr">
            <a:normAutofit/>
          </a:bodyPr>
          <a:lstStyle/>
          <a:p>
            <a:r>
              <a:rPr lang="en-US"/>
              <a:t>Difficult Challenges Faced</a:t>
            </a:r>
          </a:p>
        </p:txBody>
      </p:sp>
      <p:graphicFrame>
        <p:nvGraphicFramePr>
          <p:cNvPr id="4" name="Table 3">
            <a:extLst>
              <a:ext uri="{FF2B5EF4-FFF2-40B4-BE49-F238E27FC236}">
                <a16:creationId xmlns:a16="http://schemas.microsoft.com/office/drawing/2014/main" id="{AC09169A-31A5-06F8-3C92-CD3EE8C8CF18}"/>
              </a:ext>
            </a:extLst>
          </p:cNvPr>
          <p:cNvGraphicFramePr>
            <a:graphicFrameLocks noGrp="1"/>
          </p:cNvGraphicFramePr>
          <p:nvPr>
            <p:extLst>
              <p:ext uri="{D42A27DB-BD31-4B8C-83A1-F6EECF244321}">
                <p14:modId xmlns:p14="http://schemas.microsoft.com/office/powerpoint/2010/main" val="940641568"/>
              </p:ext>
            </p:extLst>
          </p:nvPr>
        </p:nvGraphicFramePr>
        <p:xfrm>
          <a:off x="365760" y="1299789"/>
          <a:ext cx="11466577" cy="4806964"/>
        </p:xfrm>
        <a:graphic>
          <a:graphicData uri="http://schemas.openxmlformats.org/drawingml/2006/table">
            <a:tbl>
              <a:tblPr firstRow="1" bandRow="1">
                <a:tableStyleId>{5C22544A-7EE6-4342-B048-85BDC9FD1C3A}</a:tableStyleId>
              </a:tblPr>
              <a:tblGrid>
                <a:gridCol w="5728743">
                  <a:extLst>
                    <a:ext uri="{9D8B030D-6E8A-4147-A177-3AD203B41FA5}">
                      <a16:colId xmlns:a16="http://schemas.microsoft.com/office/drawing/2014/main" val="793456120"/>
                    </a:ext>
                  </a:extLst>
                </a:gridCol>
                <a:gridCol w="5737834">
                  <a:extLst>
                    <a:ext uri="{9D8B030D-6E8A-4147-A177-3AD203B41FA5}">
                      <a16:colId xmlns:a16="http://schemas.microsoft.com/office/drawing/2014/main" val="2851752065"/>
                    </a:ext>
                  </a:extLst>
                </a:gridCol>
              </a:tblGrid>
              <a:tr h="20826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C00000"/>
                          </a:solidFill>
                        </a:rPr>
                        <a:t>Real-time Docker Streaming Stability:</a:t>
                      </a:r>
                      <a:br>
                        <a:rPr lang="en-US" sz="2400" b="1">
                          <a:solidFill>
                            <a:srgbClr val="C00000"/>
                          </a:solidFill>
                        </a:rPr>
                      </a:br>
                      <a:br>
                        <a:rPr lang="en-US" sz="1900" b="1">
                          <a:solidFill>
                            <a:schemeClr val="tx1">
                              <a:lumMod val="95000"/>
                              <a:lumOff val="5000"/>
                            </a:schemeClr>
                          </a:solidFill>
                        </a:rPr>
                      </a:br>
                      <a:r>
                        <a:rPr lang="en-US" sz="1900" b="1">
                          <a:solidFill>
                            <a:schemeClr val="tx1">
                              <a:lumMod val="95000"/>
                              <a:lumOff val="5000"/>
                            </a:schemeClr>
                          </a:solidFill>
                        </a:rPr>
                        <a:t>Maintaining stable, continuous data flow from Docker container to S3 without losing records was tough, especially with intermittent API rate limits and handling connection retries.</a:t>
                      </a:r>
                    </a:p>
                    <a:p>
                      <a:pPr algn="ctr"/>
                      <a:endParaRPr lang="en-US" sz="1900" b="1"/>
                    </a:p>
                  </a:txBody>
                  <a:tcPr marL="96967" marR="96967" marT="48484" marB="48484">
                    <a:solidFill>
                      <a:schemeClr val="bg1">
                        <a:lumMod val="75000"/>
                      </a:schemeClr>
                    </a:solidFill>
                  </a:tcPr>
                </a:tc>
                <a:tc>
                  <a:txBody>
                    <a:bodyPr/>
                    <a:lstStyle/>
                    <a:p>
                      <a:pPr algn="ctr"/>
                      <a:r>
                        <a:rPr lang="en-US" sz="2400" b="1">
                          <a:solidFill>
                            <a:schemeClr val="accent1">
                              <a:lumMod val="50000"/>
                            </a:schemeClr>
                          </a:solidFill>
                        </a:rPr>
                        <a:t>Schema Evolution in AWS Glue: </a:t>
                      </a:r>
                    </a:p>
                    <a:p>
                      <a:pPr algn="ctr"/>
                      <a:endParaRPr lang="en-US" sz="1900" b="1"/>
                    </a:p>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1">
                          <a:solidFill>
                            <a:schemeClr val="tx1">
                              <a:lumMod val="95000"/>
                              <a:lumOff val="5000"/>
                            </a:schemeClr>
                          </a:solidFill>
                        </a:rPr>
                        <a:t>As incoming product data had dynamic changes (new columns like discount rates or missing fields), configuring AWS Glue to adapt automatically without failing the ETL job was a major challenge.</a:t>
                      </a:r>
                    </a:p>
                  </a:txBody>
                  <a:tcPr marL="96967" marR="96967" marT="48484" marB="48484">
                    <a:solidFill>
                      <a:schemeClr val="bg1">
                        <a:lumMod val="75000"/>
                      </a:schemeClr>
                    </a:solidFill>
                  </a:tcPr>
                </a:tc>
                <a:extLst>
                  <a:ext uri="{0D108BD9-81ED-4DB2-BD59-A6C34878D82A}">
                    <a16:rowId xmlns:a16="http://schemas.microsoft.com/office/drawing/2014/main" val="1422220591"/>
                  </a:ext>
                </a:extLst>
              </a:tr>
              <a:tr h="2606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solidFill>
                          <a:schemeClr val="accent4">
                            <a:lumMod val="5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4">
                              <a:lumMod val="50000"/>
                            </a:schemeClr>
                          </a:solidFill>
                        </a:rPr>
                        <a:t>ODBC Authentication Complexities: </a:t>
                      </a:r>
                    </a:p>
                    <a:p>
                      <a:pPr marL="0" marR="0" lvl="0" indent="0" algn="ctr" defTabSz="914400" rtl="0" eaLnBrk="1" fontAlgn="auto" latinLnBrk="0" hangingPunct="1">
                        <a:lnSpc>
                          <a:spcPct val="100000"/>
                        </a:lnSpc>
                        <a:spcBef>
                          <a:spcPts val="0"/>
                        </a:spcBef>
                        <a:spcAft>
                          <a:spcPts val="0"/>
                        </a:spcAft>
                        <a:buClrTx/>
                        <a:buSzTx/>
                        <a:buFontTx/>
                        <a:buNone/>
                        <a:tabLst/>
                        <a:defRPr/>
                      </a:pPr>
                      <a:br>
                        <a:rPr lang="en-US" sz="1900" b="1"/>
                      </a:br>
                      <a:r>
                        <a:rPr lang="en-US" sz="1900" b="1"/>
                        <a:t>Establishing a live ODBC bridge between Athena and Power BI involved handling credential expiry issues and query timeout settings, which needed manual driver tuning and retries.</a:t>
                      </a:r>
                    </a:p>
                    <a:p>
                      <a:pPr algn="ctr"/>
                      <a:endParaRPr lang="en-US" sz="1900" b="1"/>
                    </a:p>
                  </a:txBody>
                  <a:tcPr marL="96967" marR="96967" marT="48484" marB="48484">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900" b="1"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BE4E2E"/>
                          </a:solidFill>
                        </a:rPr>
                        <a:t>Resource Constraints on EC2 Deployment: </a:t>
                      </a:r>
                    </a:p>
                    <a:p>
                      <a:pPr marL="0" marR="0" lvl="0" indent="0" algn="ctr" defTabSz="914400" rtl="0" eaLnBrk="1" fontAlgn="auto" latinLnBrk="0" hangingPunct="1">
                        <a:lnSpc>
                          <a:spcPct val="100000"/>
                        </a:lnSpc>
                        <a:spcBef>
                          <a:spcPts val="0"/>
                        </a:spcBef>
                        <a:spcAft>
                          <a:spcPts val="0"/>
                        </a:spcAft>
                        <a:buClrTx/>
                        <a:buSzTx/>
                        <a:buFontTx/>
                        <a:buNone/>
                        <a:tabLst/>
                        <a:defRPr/>
                      </a:pPr>
                      <a:br>
                        <a:rPr lang="en-US" sz="1900" b="1" dirty="0"/>
                      </a:br>
                      <a:r>
                        <a:rPr lang="en-US" sz="1900" b="1" dirty="0"/>
                        <a:t>Deploying a real-time ML model API with </a:t>
                      </a:r>
                      <a:r>
                        <a:rPr lang="en-US" sz="1900" b="1" dirty="0" err="1"/>
                        <a:t>Streamlit</a:t>
                      </a:r>
                      <a:r>
                        <a:rPr lang="en-US" sz="1900" b="1" dirty="0"/>
                        <a:t> on a basic EC2 instance was tricky due to memory limits, requiring us to optimize the </a:t>
                      </a:r>
                      <a:r>
                        <a:rPr lang="en-US" sz="1900" b="1" dirty="0" err="1"/>
                        <a:t>Streamlit</a:t>
                      </a:r>
                      <a:r>
                        <a:rPr lang="en-US" sz="1900" b="1" dirty="0"/>
                        <a:t> app and model loading size to avoid crashes.</a:t>
                      </a:r>
                    </a:p>
                    <a:p>
                      <a:pPr algn="ctr"/>
                      <a:endParaRPr lang="en-US" sz="1900" b="1" dirty="0"/>
                    </a:p>
                  </a:txBody>
                  <a:tcPr marL="96967" marR="96967" marT="48484" marB="48484">
                    <a:solidFill>
                      <a:schemeClr val="bg1">
                        <a:lumMod val="75000"/>
                      </a:schemeClr>
                    </a:solidFill>
                  </a:tcPr>
                </a:tc>
                <a:extLst>
                  <a:ext uri="{0D108BD9-81ED-4DB2-BD59-A6C34878D82A}">
                    <a16:rowId xmlns:a16="http://schemas.microsoft.com/office/drawing/2014/main" val="1799885158"/>
                  </a:ext>
                </a:extLst>
              </a:tr>
            </a:tbl>
          </a:graphicData>
        </a:graphic>
      </p:graphicFrame>
      <p:pic>
        <p:nvPicPr>
          <p:cNvPr id="21" name="Audio 20">
            <a:hlinkClick r:id="" action="ppaction://media"/>
            <a:extLst>
              <a:ext uri="{FF2B5EF4-FFF2-40B4-BE49-F238E27FC236}">
                <a16:creationId xmlns:a16="http://schemas.microsoft.com/office/drawing/2014/main" id="{6953293D-AE4B-BB74-BA59-E19697286C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22158" y="4844848"/>
            <a:ext cx="2057400" cy="2057400"/>
          </a:xfrm>
          <a:prstGeom prst="ellipse">
            <a:avLst/>
          </a:prstGeom>
        </p:spPr>
      </p:pic>
      <p:pic>
        <p:nvPicPr>
          <p:cNvPr id="27" name="Recorded Sound">
            <a:hlinkClick r:id="" action="ppaction://media"/>
            <a:extLst>
              <a:ext uri="{FF2B5EF4-FFF2-40B4-BE49-F238E27FC236}">
                <a16:creationId xmlns:a16="http://schemas.microsoft.com/office/drawing/2014/main" id="{A9DCA2A5-7F32-A930-94AC-25D179904F1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285220" y="6675120"/>
            <a:ext cx="304800" cy="304800"/>
          </a:xfrm>
          <a:prstGeom prst="rect">
            <a:avLst/>
          </a:prstGeom>
        </p:spPr>
      </p:pic>
    </p:spTree>
    <p:extLst>
      <p:ext uri="{BB962C8B-B14F-4D97-AF65-F5344CB8AC3E}">
        <p14:creationId xmlns:p14="http://schemas.microsoft.com/office/powerpoint/2010/main" val="3938512593"/>
      </p:ext>
    </p:extLst>
  </p:cSld>
  <p:clrMapOvr>
    <a:masterClrMapping/>
  </p:clrMapOvr>
  <mc:AlternateContent xmlns:mc="http://schemas.openxmlformats.org/markup-compatibility/2006" xmlns:p14="http://schemas.microsoft.com/office/powerpoint/2010/main">
    <mc:Choice Requires="p14">
      <p:transition spd="slow" p14:dur="2000" advTm="21981"/>
    </mc:Choice>
    <mc:Fallback xmlns="">
      <p:transition spd="slow" advTm="21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71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audio>
              <p:cMediaNode vol="80000">
                <p:cTn id="11" fill="hold" display="0">
                  <p:stCondLst>
                    <p:cond delay="indefinite"/>
                  </p:stCondLst>
                  <p:endCondLst>
                    <p:cond evt="onStopAudio" delay="0">
                      <p:tgtEl>
                        <p:sldTgt/>
                      </p:tgtEl>
                    </p:cond>
                  </p:endCondLst>
                </p:cTn>
                <p:tgtEl>
                  <p:spTgt spid="27"/>
                </p:tgtEl>
              </p:cMediaNode>
            </p:audio>
          </p:childTnLst>
        </p:cTn>
      </p:par>
    </p:tnLst>
  </p:timing>
  <p:extLst>
    <p:ext uri="{E180D4A7-C9FB-4DFB-919C-405C955672EB}">
      <p14:showEvtLst xmlns:p14="http://schemas.microsoft.com/office/powerpoint/2010/main">
        <p14:playEvt time="235" objId="1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IMING" val="|0.8"/>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47</TotalTime>
  <Words>1677</Words>
  <Application>Microsoft Office PowerPoint</Application>
  <PresentationFormat>Widescreen</PresentationFormat>
  <Paragraphs>161</Paragraphs>
  <Slides>13</Slides>
  <Notes>8</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Amazon Ember Display</vt:lpstr>
      <vt:lpstr>Amazon Ember Display</vt:lpstr>
      <vt:lpstr>Amazon Ember Display Heavy</vt:lpstr>
      <vt:lpstr>Arial</vt:lpstr>
      <vt:lpstr>Calibri</vt:lpstr>
      <vt:lpstr>Lucida Console</vt:lpstr>
      <vt:lpstr>Wingdings</vt:lpstr>
      <vt:lpstr>OneBrand EVO (2022-Q4) ColorSet 3</vt:lpstr>
      <vt:lpstr>DSCI 6007-Final Project – Showcase</vt:lpstr>
      <vt:lpstr>CONTENT</vt:lpstr>
      <vt:lpstr>TEAM</vt:lpstr>
      <vt:lpstr>Business scenario overview</vt:lpstr>
      <vt:lpstr>Business scenario overview</vt:lpstr>
      <vt:lpstr>Solution overview</vt:lpstr>
      <vt:lpstr> Crisp-DM Methodology</vt:lpstr>
      <vt:lpstr>Architecture diagram of the solution</vt:lpstr>
      <vt:lpstr>Difficult Challenges Faced</vt:lpstr>
      <vt:lpstr>Results Achieved</vt:lpstr>
      <vt:lpstr>Lessons Learned</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Stuti Bimali</cp:lastModifiedBy>
  <cp:revision>3</cp:revision>
  <dcterms:created xsi:type="dcterms:W3CDTF">2022-11-09T17:00:30Z</dcterms:created>
  <dcterms:modified xsi:type="dcterms:W3CDTF">2025-04-30T23:10:22Z</dcterms:modified>
</cp:coreProperties>
</file>